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83" r:id="rId3"/>
    <p:sldId id="265" r:id="rId4"/>
    <p:sldId id="267" r:id="rId5"/>
    <p:sldId id="275" r:id="rId6"/>
    <p:sldId id="274" r:id="rId7"/>
    <p:sldId id="269" r:id="rId8"/>
    <p:sldId id="280" r:id="rId9"/>
    <p:sldId id="278" r:id="rId10"/>
    <p:sldId id="287" r:id="rId11"/>
    <p:sldId id="281" r:id="rId12"/>
    <p:sldId id="282" r:id="rId13"/>
    <p:sldId id="272" r:id="rId14"/>
    <p:sldId id="277" r:id="rId15"/>
    <p:sldId id="28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65B285-F90B-47C2-8F7C-C849F82EDF0C}" v="30" dt="2024-05-02T17:51:25.570"/>
    <p1510:client id="{8BD5542A-4B2C-445A-AE1A-FD14605DE63E}" v="37" dt="2024-05-03T00:22:43.461"/>
    <p1510:client id="{C2DE9A67-AC3A-4580-8CF9-D60600506620}" v="8" dt="2024-05-02T20:43:25.706"/>
    <p1510:client id="{DDD118E4-52FB-48F3-8D13-4951A3F0F820}" v="99" dt="2024-05-03T13:02:05.8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553EF-27F1-47EF-A732-9322CB6F2E7C}"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1856B369-0560-474A-A3A4-450432276A2F}">
      <dgm:prSet/>
      <dgm:spPr/>
      <dgm:t>
        <a:bodyPr/>
        <a:lstStyle/>
        <a:p>
          <a:pPr>
            <a:lnSpc>
              <a:spcPct val="100000"/>
            </a:lnSpc>
          </a:pPr>
          <a:r>
            <a:rPr lang="en-IN"/>
            <a:t>Evaluating descriptive answers by computing bigram and synonym similarity measures </a:t>
          </a:r>
          <a:r>
            <a:rPr lang="en-US"/>
            <a:t>between student's answer and reference answer and scoring marks by assigning weights to these parameters. </a:t>
          </a:r>
        </a:p>
      </dgm:t>
    </dgm:pt>
    <dgm:pt modelId="{0F74767D-4E14-4938-A3DF-38A8553F3877}" type="parTrans" cxnId="{CDF4E80F-3AD0-404D-A03D-97B1B2C75330}">
      <dgm:prSet/>
      <dgm:spPr/>
      <dgm:t>
        <a:bodyPr/>
        <a:lstStyle/>
        <a:p>
          <a:endParaRPr lang="en-US"/>
        </a:p>
      </dgm:t>
    </dgm:pt>
    <dgm:pt modelId="{2FF145B2-3520-4F54-BF65-55233411924C}" type="sibTrans" cxnId="{CDF4E80F-3AD0-404D-A03D-97B1B2C75330}">
      <dgm:prSet/>
      <dgm:spPr/>
      <dgm:t>
        <a:bodyPr/>
        <a:lstStyle/>
        <a:p>
          <a:endParaRPr lang="en-US"/>
        </a:p>
      </dgm:t>
    </dgm:pt>
    <dgm:pt modelId="{97F62C74-9DA2-40F0-90B2-F03DFC14BEE6}">
      <dgm:prSet/>
      <dgm:spPr/>
      <dgm:t>
        <a:bodyPr/>
        <a:lstStyle/>
        <a:p>
          <a:pPr>
            <a:lnSpc>
              <a:spcPct val="100000"/>
            </a:lnSpc>
          </a:pPr>
          <a:r>
            <a:rPr lang="en-US"/>
            <a:t>Evaluating the answer using the question by extracting relevant features from expected and student answers via attention networks. These features are then passed through a neural network classifier for answer evaluation. </a:t>
          </a:r>
        </a:p>
      </dgm:t>
    </dgm:pt>
    <dgm:pt modelId="{561ED3E4-6D68-43AD-A230-0EF9C7E29EBB}" type="parTrans" cxnId="{252BDCD1-9ACB-4862-9B30-A2A076A1A857}">
      <dgm:prSet/>
      <dgm:spPr/>
      <dgm:t>
        <a:bodyPr/>
        <a:lstStyle/>
        <a:p>
          <a:endParaRPr lang="en-US"/>
        </a:p>
      </dgm:t>
    </dgm:pt>
    <dgm:pt modelId="{04247CA6-8842-4417-A391-CE20C2D0C375}" type="sibTrans" cxnId="{252BDCD1-9ACB-4862-9B30-A2A076A1A857}">
      <dgm:prSet/>
      <dgm:spPr/>
      <dgm:t>
        <a:bodyPr/>
        <a:lstStyle/>
        <a:p>
          <a:endParaRPr lang="en-US"/>
        </a:p>
      </dgm:t>
    </dgm:pt>
    <dgm:pt modelId="{1FF48BCC-6E40-4C21-9883-1F107160A643}" type="pres">
      <dgm:prSet presAssocID="{A66553EF-27F1-47EF-A732-9322CB6F2E7C}" presName="root" presStyleCnt="0">
        <dgm:presLayoutVars>
          <dgm:dir/>
          <dgm:resizeHandles val="exact"/>
        </dgm:presLayoutVars>
      </dgm:prSet>
      <dgm:spPr/>
    </dgm:pt>
    <dgm:pt modelId="{4BA3F6F2-6CE1-44F5-A83C-A3200AC288DD}" type="pres">
      <dgm:prSet presAssocID="{1856B369-0560-474A-A3A4-450432276A2F}" presName="compNode" presStyleCnt="0"/>
      <dgm:spPr/>
    </dgm:pt>
    <dgm:pt modelId="{802DAB37-0346-4062-81AA-01C356648D2B}" type="pres">
      <dgm:prSet presAssocID="{1856B369-0560-474A-A3A4-450432276A2F}" presName="bgRect" presStyleLbl="bgShp" presStyleIdx="0" presStyleCnt="2"/>
      <dgm:spPr/>
    </dgm:pt>
    <dgm:pt modelId="{49979AE8-28B7-4E33-8447-094E50175501}" type="pres">
      <dgm:prSet presAssocID="{1856B369-0560-474A-A3A4-450432276A2F}" presName="iconRect" presStyleLbl="node1" presStyleIdx="0" presStyleCnt="2">
        <dgm:style>
          <a:lnRef idx="2">
            <a:schemeClr val="accent6">
              <a:shade val="15000"/>
            </a:schemeClr>
          </a:lnRef>
          <a:fillRef idx="1">
            <a:schemeClr val="accent6"/>
          </a:fillRef>
          <a:effectRef idx="0">
            <a:schemeClr val="accent6"/>
          </a:effectRef>
          <a:fontRef idx="minor">
            <a:schemeClr val="lt1"/>
          </a:fontRef>
        </dgm:style>
      </dgm:prSet>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1 with solid fill"/>
        </a:ext>
      </dgm:extLst>
    </dgm:pt>
    <dgm:pt modelId="{41DAC116-AB4A-49AB-B522-791E3EC00085}" type="pres">
      <dgm:prSet presAssocID="{1856B369-0560-474A-A3A4-450432276A2F}" presName="spaceRect" presStyleCnt="0"/>
      <dgm:spPr/>
    </dgm:pt>
    <dgm:pt modelId="{44C82573-6DAD-4C0B-8DD5-C9C92B6B11A1}" type="pres">
      <dgm:prSet presAssocID="{1856B369-0560-474A-A3A4-450432276A2F}" presName="parTx" presStyleLbl="revTx" presStyleIdx="0" presStyleCnt="2">
        <dgm:presLayoutVars>
          <dgm:chMax val="0"/>
          <dgm:chPref val="0"/>
        </dgm:presLayoutVars>
      </dgm:prSet>
      <dgm:spPr/>
    </dgm:pt>
    <dgm:pt modelId="{781BD602-A35D-41D1-936B-CCA205D7A4AD}" type="pres">
      <dgm:prSet presAssocID="{2FF145B2-3520-4F54-BF65-55233411924C}" presName="sibTrans" presStyleCnt="0"/>
      <dgm:spPr/>
    </dgm:pt>
    <dgm:pt modelId="{7DFAD73D-E1CC-4B2E-B079-BCC3F7281214}" type="pres">
      <dgm:prSet presAssocID="{97F62C74-9DA2-40F0-90B2-F03DFC14BEE6}" presName="compNode" presStyleCnt="0"/>
      <dgm:spPr/>
    </dgm:pt>
    <dgm:pt modelId="{7D3AFA70-4B83-44FD-B5C5-DD926F6B0006}" type="pres">
      <dgm:prSet presAssocID="{97F62C74-9DA2-40F0-90B2-F03DFC14BEE6}" presName="bgRect" presStyleLbl="bgShp" presStyleIdx="1" presStyleCnt="2"/>
      <dgm:spPr/>
    </dgm:pt>
    <dgm:pt modelId="{EE28D70C-6666-431A-89AD-5335B31AE5F0}" type="pres">
      <dgm:prSet presAssocID="{97F62C74-9DA2-40F0-90B2-F03DFC14BEE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dge with solid fill"/>
        </a:ext>
      </dgm:extLst>
    </dgm:pt>
    <dgm:pt modelId="{F53DF39F-9A95-4E06-9480-E7E9839F9A01}" type="pres">
      <dgm:prSet presAssocID="{97F62C74-9DA2-40F0-90B2-F03DFC14BEE6}" presName="spaceRect" presStyleCnt="0"/>
      <dgm:spPr/>
    </dgm:pt>
    <dgm:pt modelId="{353D7783-DBDB-4FB2-92C1-7255C518789E}" type="pres">
      <dgm:prSet presAssocID="{97F62C74-9DA2-40F0-90B2-F03DFC14BEE6}" presName="parTx" presStyleLbl="revTx" presStyleIdx="1" presStyleCnt="2">
        <dgm:presLayoutVars>
          <dgm:chMax val="0"/>
          <dgm:chPref val="0"/>
        </dgm:presLayoutVars>
      </dgm:prSet>
      <dgm:spPr/>
    </dgm:pt>
  </dgm:ptLst>
  <dgm:cxnLst>
    <dgm:cxn modelId="{CDF4E80F-3AD0-404D-A03D-97B1B2C75330}" srcId="{A66553EF-27F1-47EF-A732-9322CB6F2E7C}" destId="{1856B369-0560-474A-A3A4-450432276A2F}" srcOrd="0" destOrd="0" parTransId="{0F74767D-4E14-4938-A3DF-38A8553F3877}" sibTransId="{2FF145B2-3520-4F54-BF65-55233411924C}"/>
    <dgm:cxn modelId="{70FDA013-9946-4099-BA7F-3F10DF789B4E}" type="presOf" srcId="{1856B369-0560-474A-A3A4-450432276A2F}" destId="{44C82573-6DAD-4C0B-8DD5-C9C92B6B11A1}" srcOrd="0" destOrd="0" presId="urn:microsoft.com/office/officeart/2018/2/layout/IconVerticalSolidList"/>
    <dgm:cxn modelId="{AB5AF516-3DDD-4DD8-88E1-A9EA2F57C682}" type="presOf" srcId="{97F62C74-9DA2-40F0-90B2-F03DFC14BEE6}" destId="{353D7783-DBDB-4FB2-92C1-7255C518789E}" srcOrd="0" destOrd="0" presId="urn:microsoft.com/office/officeart/2018/2/layout/IconVerticalSolidList"/>
    <dgm:cxn modelId="{C205202F-DCC7-4CF3-833B-E2CB2B67C924}" type="presOf" srcId="{A66553EF-27F1-47EF-A732-9322CB6F2E7C}" destId="{1FF48BCC-6E40-4C21-9883-1F107160A643}" srcOrd="0" destOrd="0" presId="urn:microsoft.com/office/officeart/2018/2/layout/IconVerticalSolidList"/>
    <dgm:cxn modelId="{252BDCD1-9ACB-4862-9B30-A2A076A1A857}" srcId="{A66553EF-27F1-47EF-A732-9322CB6F2E7C}" destId="{97F62C74-9DA2-40F0-90B2-F03DFC14BEE6}" srcOrd="1" destOrd="0" parTransId="{561ED3E4-6D68-43AD-A230-0EF9C7E29EBB}" sibTransId="{04247CA6-8842-4417-A391-CE20C2D0C375}"/>
    <dgm:cxn modelId="{81899459-A34A-4E97-B4CC-D9064D6238E7}" type="presParOf" srcId="{1FF48BCC-6E40-4C21-9883-1F107160A643}" destId="{4BA3F6F2-6CE1-44F5-A83C-A3200AC288DD}" srcOrd="0" destOrd="0" presId="urn:microsoft.com/office/officeart/2018/2/layout/IconVerticalSolidList"/>
    <dgm:cxn modelId="{8A6DAE10-F600-4743-BAFE-E4C24D0A6338}" type="presParOf" srcId="{4BA3F6F2-6CE1-44F5-A83C-A3200AC288DD}" destId="{802DAB37-0346-4062-81AA-01C356648D2B}" srcOrd="0" destOrd="0" presId="urn:microsoft.com/office/officeart/2018/2/layout/IconVerticalSolidList"/>
    <dgm:cxn modelId="{F567C383-8957-441C-A397-8EEA2C8EB863}" type="presParOf" srcId="{4BA3F6F2-6CE1-44F5-A83C-A3200AC288DD}" destId="{49979AE8-28B7-4E33-8447-094E50175501}" srcOrd="1" destOrd="0" presId="urn:microsoft.com/office/officeart/2018/2/layout/IconVerticalSolidList"/>
    <dgm:cxn modelId="{7DB1668C-DBC4-43F0-8CC1-7CB2A7E4B107}" type="presParOf" srcId="{4BA3F6F2-6CE1-44F5-A83C-A3200AC288DD}" destId="{41DAC116-AB4A-49AB-B522-791E3EC00085}" srcOrd="2" destOrd="0" presId="urn:microsoft.com/office/officeart/2018/2/layout/IconVerticalSolidList"/>
    <dgm:cxn modelId="{44DC6525-CCB4-43F3-AD93-F50DB423D3D8}" type="presParOf" srcId="{4BA3F6F2-6CE1-44F5-A83C-A3200AC288DD}" destId="{44C82573-6DAD-4C0B-8DD5-C9C92B6B11A1}" srcOrd="3" destOrd="0" presId="urn:microsoft.com/office/officeart/2018/2/layout/IconVerticalSolidList"/>
    <dgm:cxn modelId="{59920D2C-E1EC-49B6-A812-7A7C0624C4A6}" type="presParOf" srcId="{1FF48BCC-6E40-4C21-9883-1F107160A643}" destId="{781BD602-A35D-41D1-936B-CCA205D7A4AD}" srcOrd="1" destOrd="0" presId="urn:microsoft.com/office/officeart/2018/2/layout/IconVerticalSolidList"/>
    <dgm:cxn modelId="{8EE55328-1C06-4E8F-86B1-3E812692363D}" type="presParOf" srcId="{1FF48BCC-6E40-4C21-9883-1F107160A643}" destId="{7DFAD73D-E1CC-4B2E-B079-BCC3F7281214}" srcOrd="2" destOrd="0" presId="urn:microsoft.com/office/officeart/2018/2/layout/IconVerticalSolidList"/>
    <dgm:cxn modelId="{C62E3B30-405A-4129-9C6A-D4A6AECD2195}" type="presParOf" srcId="{7DFAD73D-E1CC-4B2E-B079-BCC3F7281214}" destId="{7D3AFA70-4B83-44FD-B5C5-DD926F6B0006}" srcOrd="0" destOrd="0" presId="urn:microsoft.com/office/officeart/2018/2/layout/IconVerticalSolidList"/>
    <dgm:cxn modelId="{09EEFF8B-A9B9-4EE1-BDF9-DF2D684483A6}" type="presParOf" srcId="{7DFAD73D-E1CC-4B2E-B079-BCC3F7281214}" destId="{EE28D70C-6666-431A-89AD-5335B31AE5F0}" srcOrd="1" destOrd="0" presId="urn:microsoft.com/office/officeart/2018/2/layout/IconVerticalSolidList"/>
    <dgm:cxn modelId="{63318C7F-C032-42B9-98F3-F2CBB40646D8}" type="presParOf" srcId="{7DFAD73D-E1CC-4B2E-B079-BCC3F7281214}" destId="{F53DF39F-9A95-4E06-9480-E7E9839F9A01}" srcOrd="2" destOrd="0" presId="urn:microsoft.com/office/officeart/2018/2/layout/IconVerticalSolidList"/>
    <dgm:cxn modelId="{83E20CC0-6933-475C-9E11-FD185836D8C4}" type="presParOf" srcId="{7DFAD73D-E1CC-4B2E-B079-BCC3F7281214}" destId="{353D7783-DBDB-4FB2-92C1-7255C518789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AC8E2C-6783-4EF0-87B9-10D37C51C15E}"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8C49B8F8-26D3-4979-BA69-AAF9184CDEAA}">
      <dgm:prSet phldrT="[Text]" phldr="0"/>
      <dgm:spPr/>
      <dgm:t>
        <a:bodyPr/>
        <a:lstStyle/>
        <a:p>
          <a:pPr>
            <a:lnSpc>
              <a:spcPct val="100000"/>
            </a:lnSpc>
          </a:pPr>
          <a:r>
            <a:rPr lang="en-US">
              <a:latin typeface="Times New Roman"/>
              <a:cs typeface="Times New Roman"/>
            </a:rPr>
            <a:t>Manual Grading</a:t>
          </a:r>
        </a:p>
      </dgm:t>
    </dgm:pt>
    <dgm:pt modelId="{3075FB80-0244-47F5-BC2B-18EA24985AD2}" type="parTrans" cxnId="{1842481D-5B25-4220-AFFA-15C236ACB4F0}">
      <dgm:prSet/>
      <dgm:spPr/>
      <dgm:t>
        <a:bodyPr/>
        <a:lstStyle/>
        <a:p>
          <a:endParaRPr lang="en-US"/>
        </a:p>
      </dgm:t>
    </dgm:pt>
    <dgm:pt modelId="{E21E080A-5897-436C-9E2F-1A53957AD138}" type="sibTrans" cxnId="{1842481D-5B25-4220-AFFA-15C236ACB4F0}">
      <dgm:prSet/>
      <dgm:spPr/>
      <dgm:t>
        <a:bodyPr/>
        <a:lstStyle/>
        <a:p>
          <a:endParaRPr lang="en-US"/>
        </a:p>
      </dgm:t>
    </dgm:pt>
    <dgm:pt modelId="{0A6E09EB-A14B-4AF9-B8A1-22D75C2E9886}">
      <dgm:prSet phldrT="[Text]" phldr="0"/>
      <dgm:spPr/>
      <dgm:t>
        <a:bodyPr/>
        <a:lstStyle/>
        <a:p>
          <a:pPr>
            <a:lnSpc>
              <a:spcPct val="100000"/>
            </a:lnSpc>
          </a:pPr>
          <a:r>
            <a:rPr lang="en-US">
              <a:latin typeface="Times New Roman"/>
              <a:cs typeface="Times New Roman"/>
            </a:rPr>
            <a:t>Labor-intensive process of reading and assessing each answer </a:t>
          </a:r>
        </a:p>
      </dgm:t>
    </dgm:pt>
    <dgm:pt modelId="{84C969AB-313F-4404-99B3-3A43DC55D3AA}" type="parTrans" cxnId="{D4A13D97-B70A-49A3-8371-A4695567BA49}">
      <dgm:prSet/>
      <dgm:spPr/>
      <dgm:t>
        <a:bodyPr/>
        <a:lstStyle/>
        <a:p>
          <a:endParaRPr lang="en-US"/>
        </a:p>
      </dgm:t>
    </dgm:pt>
    <dgm:pt modelId="{13927B81-640B-48CB-8276-A62D699B59BA}" type="sibTrans" cxnId="{D4A13D97-B70A-49A3-8371-A4695567BA49}">
      <dgm:prSet/>
      <dgm:spPr/>
      <dgm:t>
        <a:bodyPr/>
        <a:lstStyle/>
        <a:p>
          <a:endParaRPr lang="en-US"/>
        </a:p>
      </dgm:t>
    </dgm:pt>
    <dgm:pt modelId="{CACE748C-BA01-4636-9B93-1E2DE780BA25}">
      <dgm:prSet phldrT="[Text]" phldr="0"/>
      <dgm:spPr/>
      <dgm:t>
        <a:bodyPr/>
        <a:lstStyle/>
        <a:p>
          <a:pPr>
            <a:lnSpc>
              <a:spcPct val="100000"/>
            </a:lnSpc>
          </a:pPr>
          <a:r>
            <a:rPr lang="en-US">
              <a:latin typeface="Times New Roman"/>
              <a:cs typeface="Times New Roman"/>
            </a:rPr>
            <a:t>Time-consuming and prone to human biases and inconsistencies </a:t>
          </a:r>
        </a:p>
      </dgm:t>
    </dgm:pt>
    <dgm:pt modelId="{2EE7522B-4850-4856-97D1-F753D9B2043F}" type="parTrans" cxnId="{F5BAD021-F8E9-484B-8DF0-90DC5A3F2575}">
      <dgm:prSet/>
      <dgm:spPr/>
      <dgm:t>
        <a:bodyPr/>
        <a:lstStyle/>
        <a:p>
          <a:endParaRPr lang="en-US"/>
        </a:p>
      </dgm:t>
    </dgm:pt>
    <dgm:pt modelId="{9755E646-2BA8-4706-98D8-9E9376523EA3}" type="sibTrans" cxnId="{F5BAD021-F8E9-484B-8DF0-90DC5A3F2575}">
      <dgm:prSet/>
      <dgm:spPr/>
      <dgm:t>
        <a:bodyPr/>
        <a:lstStyle/>
        <a:p>
          <a:endParaRPr lang="en-US"/>
        </a:p>
      </dgm:t>
    </dgm:pt>
    <dgm:pt modelId="{493FFFBC-F512-4F90-A40E-A8A71D8F86F3}">
      <dgm:prSet phldrT="[Text]" phldr="0"/>
      <dgm:spPr/>
      <dgm:t>
        <a:bodyPr/>
        <a:lstStyle/>
        <a:p>
          <a:pPr>
            <a:lnSpc>
              <a:spcPct val="100000"/>
            </a:lnSpc>
          </a:pPr>
          <a:r>
            <a:rPr lang="en-US">
              <a:latin typeface="Times New Roman"/>
              <a:cs typeface="Times New Roman"/>
            </a:rPr>
            <a:t>Emergence of Automated Grading Systems</a:t>
          </a:r>
        </a:p>
      </dgm:t>
    </dgm:pt>
    <dgm:pt modelId="{1BAB0A84-8FCA-4461-B366-F487AD7590A0}" type="parTrans" cxnId="{C84255B7-53CE-4512-9C56-D25E3A287C6A}">
      <dgm:prSet/>
      <dgm:spPr/>
      <dgm:t>
        <a:bodyPr/>
        <a:lstStyle/>
        <a:p>
          <a:endParaRPr lang="en-US"/>
        </a:p>
      </dgm:t>
    </dgm:pt>
    <dgm:pt modelId="{9C119413-BFB4-4383-AE34-64FC69A0957F}" type="sibTrans" cxnId="{C84255B7-53CE-4512-9C56-D25E3A287C6A}">
      <dgm:prSet/>
      <dgm:spPr/>
      <dgm:t>
        <a:bodyPr/>
        <a:lstStyle/>
        <a:p>
          <a:endParaRPr lang="en-US"/>
        </a:p>
      </dgm:t>
    </dgm:pt>
    <dgm:pt modelId="{9420E8B3-DF88-4AA7-AA42-72FB0C2FD9E7}">
      <dgm:prSet phldrT="[Text]" phldr="0"/>
      <dgm:spPr/>
      <dgm:t>
        <a:bodyPr/>
        <a:lstStyle/>
        <a:p>
          <a:pPr>
            <a:lnSpc>
              <a:spcPct val="100000"/>
            </a:lnSpc>
          </a:pPr>
          <a:r>
            <a:rPr lang="en-US">
              <a:latin typeface="Times New Roman"/>
              <a:cs typeface="Times New Roman"/>
            </a:rPr>
            <a:t>Basic rule-based algorithms for keyword matching </a:t>
          </a:r>
        </a:p>
      </dgm:t>
    </dgm:pt>
    <dgm:pt modelId="{26C0DD69-445F-42C1-8FAF-443E21D3ED98}" type="parTrans" cxnId="{6EC264F0-8DE0-40A2-9A4D-94EE2122B69A}">
      <dgm:prSet/>
      <dgm:spPr/>
      <dgm:t>
        <a:bodyPr/>
        <a:lstStyle/>
        <a:p>
          <a:endParaRPr lang="en-US"/>
        </a:p>
      </dgm:t>
    </dgm:pt>
    <dgm:pt modelId="{D8907C5E-0305-46CB-9C8C-D0A999852CF5}" type="sibTrans" cxnId="{6EC264F0-8DE0-40A2-9A4D-94EE2122B69A}">
      <dgm:prSet/>
      <dgm:spPr/>
      <dgm:t>
        <a:bodyPr/>
        <a:lstStyle/>
        <a:p>
          <a:endParaRPr lang="en-US"/>
        </a:p>
      </dgm:t>
    </dgm:pt>
    <dgm:pt modelId="{4F09DF5D-768A-4692-9EFC-82CCCCCCEE04}">
      <dgm:prSet phldr="0"/>
      <dgm:spPr/>
      <dgm:t>
        <a:bodyPr/>
        <a:lstStyle/>
        <a:p>
          <a:pPr>
            <a:lnSpc>
              <a:spcPct val="100000"/>
            </a:lnSpc>
          </a:pPr>
          <a:r>
            <a:rPr lang="en-US">
              <a:latin typeface="Times New Roman"/>
              <a:cs typeface="Times New Roman"/>
            </a:rPr>
            <a:t>Lacked sophistication and had trouble with complexities in language </a:t>
          </a:r>
        </a:p>
      </dgm:t>
    </dgm:pt>
    <dgm:pt modelId="{120D0CBB-ECB9-419C-B976-FF71B07D1E63}" type="parTrans" cxnId="{95CC2365-5B8F-4F43-9928-4676A9D12F1C}">
      <dgm:prSet/>
      <dgm:spPr/>
      <dgm:t>
        <a:bodyPr/>
        <a:lstStyle/>
        <a:p>
          <a:endParaRPr lang="en-US"/>
        </a:p>
      </dgm:t>
    </dgm:pt>
    <dgm:pt modelId="{8F60B86A-63CA-4570-99FB-F121A7EC1DC3}" type="sibTrans" cxnId="{95CC2365-5B8F-4F43-9928-4676A9D12F1C}">
      <dgm:prSet/>
      <dgm:spPr/>
      <dgm:t>
        <a:bodyPr/>
        <a:lstStyle/>
        <a:p>
          <a:endParaRPr lang="en-US"/>
        </a:p>
      </dgm:t>
    </dgm:pt>
    <dgm:pt modelId="{EDA55C9D-2F8F-4F59-9863-8939EC7A1B85}">
      <dgm:prSet phldr="0"/>
      <dgm:spPr/>
      <dgm:t>
        <a:bodyPr/>
        <a:lstStyle/>
        <a:p>
          <a:pPr>
            <a:lnSpc>
              <a:spcPct val="100000"/>
            </a:lnSpc>
          </a:pPr>
          <a:r>
            <a:rPr lang="en-US">
              <a:latin typeface="Times New Roman"/>
              <a:cs typeface="Times New Roman"/>
            </a:rPr>
            <a:t>Introduction of Natural Language Processing (NLP) Techniques </a:t>
          </a:r>
        </a:p>
      </dgm:t>
    </dgm:pt>
    <dgm:pt modelId="{F180A805-B614-4DDE-A5E6-AEEDE6290726}" type="parTrans" cxnId="{F3B66260-A208-4F6C-B2CD-BA652256147A}">
      <dgm:prSet/>
      <dgm:spPr/>
      <dgm:t>
        <a:bodyPr/>
        <a:lstStyle/>
        <a:p>
          <a:endParaRPr lang="en-US"/>
        </a:p>
      </dgm:t>
    </dgm:pt>
    <dgm:pt modelId="{97529147-F7FC-4FD3-BBD2-114FBA1C1806}" type="sibTrans" cxnId="{F3B66260-A208-4F6C-B2CD-BA652256147A}">
      <dgm:prSet/>
      <dgm:spPr/>
      <dgm:t>
        <a:bodyPr/>
        <a:lstStyle/>
        <a:p>
          <a:endParaRPr lang="en-US"/>
        </a:p>
      </dgm:t>
    </dgm:pt>
    <dgm:pt modelId="{343EB841-4F59-4AEC-BA68-30B1752BB545}">
      <dgm:prSet phldr="0"/>
      <dgm:spPr/>
      <dgm:t>
        <a:bodyPr/>
        <a:lstStyle/>
        <a:p>
          <a:pPr>
            <a:lnSpc>
              <a:spcPct val="100000"/>
            </a:lnSpc>
          </a:pPr>
          <a:r>
            <a:rPr lang="en-US">
              <a:latin typeface="Times New Roman"/>
              <a:cs typeface="Times New Roman"/>
            </a:rPr>
            <a:t>NLP techniques have significantly improved the understanding and processing of textual data.</a:t>
          </a:r>
        </a:p>
      </dgm:t>
    </dgm:pt>
    <dgm:pt modelId="{F591875B-F2B8-4B68-96AB-00C8424BEA70}" type="parTrans" cxnId="{497F5A73-C8F6-4E13-97B4-8391A93F0D38}">
      <dgm:prSet/>
      <dgm:spPr/>
      <dgm:t>
        <a:bodyPr/>
        <a:lstStyle/>
        <a:p>
          <a:endParaRPr lang="en-US"/>
        </a:p>
      </dgm:t>
    </dgm:pt>
    <dgm:pt modelId="{A87C1726-95F0-4311-8C4D-75D2DE7F4E94}" type="sibTrans" cxnId="{497F5A73-C8F6-4E13-97B4-8391A93F0D38}">
      <dgm:prSet/>
      <dgm:spPr/>
      <dgm:t>
        <a:bodyPr/>
        <a:lstStyle/>
        <a:p>
          <a:endParaRPr lang="en-US"/>
        </a:p>
      </dgm:t>
    </dgm:pt>
    <dgm:pt modelId="{23E88D64-EBDE-4C96-A3AB-04FB31A07792}" type="pres">
      <dgm:prSet presAssocID="{98AC8E2C-6783-4EF0-87B9-10D37C51C15E}" presName="root" presStyleCnt="0">
        <dgm:presLayoutVars>
          <dgm:dir/>
          <dgm:resizeHandles val="exact"/>
        </dgm:presLayoutVars>
      </dgm:prSet>
      <dgm:spPr/>
    </dgm:pt>
    <dgm:pt modelId="{D2C22C69-07E2-40BA-A796-26960EF4BA8C}" type="pres">
      <dgm:prSet presAssocID="{8C49B8F8-26D3-4979-BA69-AAF9184CDEAA}" presName="compNode" presStyleCnt="0"/>
      <dgm:spPr/>
    </dgm:pt>
    <dgm:pt modelId="{82C24F89-3884-411D-B822-B214699B4D59}" type="pres">
      <dgm:prSet presAssocID="{8C49B8F8-26D3-4979-BA69-AAF9184CDEAA}" presName="bgRect" presStyleLbl="bgShp" presStyleIdx="0" presStyleCnt="3"/>
      <dgm:spPr/>
    </dgm:pt>
    <dgm:pt modelId="{5A20A144-4A25-4EE7-8D43-1C0EB5BE307A}" type="pres">
      <dgm:prSet presAssocID="{8C49B8F8-26D3-4979-BA69-AAF9184CDEA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DFDAC506-BB03-4572-A21F-7AA7C0536200}" type="pres">
      <dgm:prSet presAssocID="{8C49B8F8-26D3-4979-BA69-AAF9184CDEAA}" presName="spaceRect" presStyleCnt="0"/>
      <dgm:spPr/>
    </dgm:pt>
    <dgm:pt modelId="{4418F829-859B-4C27-9B4E-C5FC12A4C23B}" type="pres">
      <dgm:prSet presAssocID="{8C49B8F8-26D3-4979-BA69-AAF9184CDEAA}" presName="parTx" presStyleLbl="revTx" presStyleIdx="0" presStyleCnt="6">
        <dgm:presLayoutVars>
          <dgm:chMax val="0"/>
          <dgm:chPref val="0"/>
        </dgm:presLayoutVars>
      </dgm:prSet>
      <dgm:spPr/>
    </dgm:pt>
    <dgm:pt modelId="{6238D869-C9AF-4A50-ADB3-9D9A9FAE6F38}" type="pres">
      <dgm:prSet presAssocID="{8C49B8F8-26D3-4979-BA69-AAF9184CDEAA}" presName="desTx" presStyleLbl="revTx" presStyleIdx="1" presStyleCnt="6">
        <dgm:presLayoutVars/>
      </dgm:prSet>
      <dgm:spPr/>
    </dgm:pt>
    <dgm:pt modelId="{67F1628C-1CE8-4D35-B325-006621FE276F}" type="pres">
      <dgm:prSet presAssocID="{E21E080A-5897-436C-9E2F-1A53957AD138}" presName="sibTrans" presStyleCnt="0"/>
      <dgm:spPr/>
    </dgm:pt>
    <dgm:pt modelId="{9D685946-FDFD-46F7-A096-5D07D9F64CAF}" type="pres">
      <dgm:prSet presAssocID="{493FFFBC-F512-4F90-A40E-A8A71D8F86F3}" presName="compNode" presStyleCnt="0"/>
      <dgm:spPr/>
    </dgm:pt>
    <dgm:pt modelId="{4C4CA506-E938-478B-8232-D34013B77D0F}" type="pres">
      <dgm:prSet presAssocID="{493FFFBC-F512-4F90-A40E-A8A71D8F86F3}" presName="bgRect" presStyleLbl="bgShp" presStyleIdx="1" presStyleCnt="3"/>
      <dgm:spPr/>
    </dgm:pt>
    <dgm:pt modelId="{F523C4F9-C86A-49B5-A106-24C80E7006B4}" type="pres">
      <dgm:prSet presAssocID="{493FFFBC-F512-4F90-A40E-A8A71D8F86F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958F28C8-87C9-4626-B2B6-D0E0D16E8B36}" type="pres">
      <dgm:prSet presAssocID="{493FFFBC-F512-4F90-A40E-A8A71D8F86F3}" presName="spaceRect" presStyleCnt="0"/>
      <dgm:spPr/>
    </dgm:pt>
    <dgm:pt modelId="{AC092056-9A2F-49F1-BAE4-9FBD650F2780}" type="pres">
      <dgm:prSet presAssocID="{493FFFBC-F512-4F90-A40E-A8A71D8F86F3}" presName="parTx" presStyleLbl="revTx" presStyleIdx="2" presStyleCnt="6">
        <dgm:presLayoutVars>
          <dgm:chMax val="0"/>
          <dgm:chPref val="0"/>
        </dgm:presLayoutVars>
      </dgm:prSet>
      <dgm:spPr/>
    </dgm:pt>
    <dgm:pt modelId="{FA3202C2-896A-4F69-8E4F-B3B9BFFC8934}" type="pres">
      <dgm:prSet presAssocID="{493FFFBC-F512-4F90-A40E-A8A71D8F86F3}" presName="desTx" presStyleLbl="revTx" presStyleIdx="3" presStyleCnt="6">
        <dgm:presLayoutVars/>
      </dgm:prSet>
      <dgm:spPr/>
    </dgm:pt>
    <dgm:pt modelId="{CC232D5C-CBEC-4DBF-8300-CC6892BCEE7F}" type="pres">
      <dgm:prSet presAssocID="{9C119413-BFB4-4383-AE34-64FC69A0957F}" presName="sibTrans" presStyleCnt="0"/>
      <dgm:spPr/>
    </dgm:pt>
    <dgm:pt modelId="{87683BA8-3C68-4AAD-9F37-785BDC08BB50}" type="pres">
      <dgm:prSet presAssocID="{EDA55C9D-2F8F-4F59-9863-8939EC7A1B85}" presName="compNode" presStyleCnt="0"/>
      <dgm:spPr/>
    </dgm:pt>
    <dgm:pt modelId="{39EDDFE6-E210-470A-B156-3E6216F02DA5}" type="pres">
      <dgm:prSet presAssocID="{EDA55C9D-2F8F-4F59-9863-8939EC7A1B85}" presName="bgRect" presStyleLbl="bgShp" presStyleIdx="2" presStyleCnt="3"/>
      <dgm:spPr/>
    </dgm:pt>
    <dgm:pt modelId="{1F181331-FD18-42D6-9EEA-943FBA3866FA}" type="pres">
      <dgm:prSet presAssocID="{EDA55C9D-2F8F-4F59-9863-8939EC7A1B8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9ED1B2B-BF91-4331-BA8D-CE7A23B86E86}" type="pres">
      <dgm:prSet presAssocID="{EDA55C9D-2F8F-4F59-9863-8939EC7A1B85}" presName="spaceRect" presStyleCnt="0"/>
      <dgm:spPr/>
    </dgm:pt>
    <dgm:pt modelId="{90702286-085F-455E-AEC9-4141CCBF5233}" type="pres">
      <dgm:prSet presAssocID="{EDA55C9D-2F8F-4F59-9863-8939EC7A1B85}" presName="parTx" presStyleLbl="revTx" presStyleIdx="4" presStyleCnt="6">
        <dgm:presLayoutVars>
          <dgm:chMax val="0"/>
          <dgm:chPref val="0"/>
        </dgm:presLayoutVars>
      </dgm:prSet>
      <dgm:spPr/>
    </dgm:pt>
    <dgm:pt modelId="{3227724E-0476-4546-86A8-AB5730303B48}" type="pres">
      <dgm:prSet presAssocID="{EDA55C9D-2F8F-4F59-9863-8939EC7A1B85}" presName="desTx" presStyleLbl="revTx" presStyleIdx="5" presStyleCnt="6">
        <dgm:presLayoutVars/>
      </dgm:prSet>
      <dgm:spPr/>
    </dgm:pt>
  </dgm:ptLst>
  <dgm:cxnLst>
    <dgm:cxn modelId="{4F546805-FB3F-4F1B-9CE2-6E7E4120890B}" type="presOf" srcId="{CACE748C-BA01-4636-9B93-1E2DE780BA25}" destId="{6238D869-C9AF-4A50-ADB3-9D9A9FAE6F38}" srcOrd="0" destOrd="1" presId="urn:microsoft.com/office/officeart/2018/2/layout/IconVerticalSolidList"/>
    <dgm:cxn modelId="{1842481D-5B25-4220-AFFA-15C236ACB4F0}" srcId="{98AC8E2C-6783-4EF0-87B9-10D37C51C15E}" destId="{8C49B8F8-26D3-4979-BA69-AAF9184CDEAA}" srcOrd="0" destOrd="0" parTransId="{3075FB80-0244-47F5-BC2B-18EA24985AD2}" sibTransId="{E21E080A-5897-436C-9E2F-1A53957AD138}"/>
    <dgm:cxn modelId="{F5BAD021-F8E9-484B-8DF0-90DC5A3F2575}" srcId="{8C49B8F8-26D3-4979-BA69-AAF9184CDEAA}" destId="{CACE748C-BA01-4636-9B93-1E2DE780BA25}" srcOrd="1" destOrd="0" parTransId="{2EE7522B-4850-4856-97D1-F753D9B2043F}" sibTransId="{9755E646-2BA8-4706-98D8-9E9376523EA3}"/>
    <dgm:cxn modelId="{F3B66260-A208-4F6C-B2CD-BA652256147A}" srcId="{98AC8E2C-6783-4EF0-87B9-10D37C51C15E}" destId="{EDA55C9D-2F8F-4F59-9863-8939EC7A1B85}" srcOrd="2" destOrd="0" parTransId="{F180A805-B614-4DDE-A5E6-AEEDE6290726}" sibTransId="{97529147-F7FC-4FD3-BBD2-114FBA1C1806}"/>
    <dgm:cxn modelId="{95CC2365-5B8F-4F43-9928-4676A9D12F1C}" srcId="{493FFFBC-F512-4F90-A40E-A8A71D8F86F3}" destId="{4F09DF5D-768A-4692-9EFC-82CCCCCCEE04}" srcOrd="1" destOrd="0" parTransId="{120D0CBB-ECB9-419C-B976-FF71B07D1E63}" sibTransId="{8F60B86A-63CA-4570-99FB-F121A7EC1DC3}"/>
    <dgm:cxn modelId="{8BDFD251-4EC3-4D31-BCD3-6A82AC221D6B}" type="presOf" srcId="{343EB841-4F59-4AEC-BA68-30B1752BB545}" destId="{3227724E-0476-4546-86A8-AB5730303B48}" srcOrd="0" destOrd="0" presId="urn:microsoft.com/office/officeart/2018/2/layout/IconVerticalSolidList"/>
    <dgm:cxn modelId="{497F5A73-C8F6-4E13-97B4-8391A93F0D38}" srcId="{EDA55C9D-2F8F-4F59-9863-8939EC7A1B85}" destId="{343EB841-4F59-4AEC-BA68-30B1752BB545}" srcOrd="0" destOrd="0" parTransId="{F591875B-F2B8-4B68-96AB-00C8424BEA70}" sibTransId="{A87C1726-95F0-4311-8C4D-75D2DE7F4E94}"/>
    <dgm:cxn modelId="{D774E98E-5C02-4B6C-B842-D019A08B86E6}" type="presOf" srcId="{0A6E09EB-A14B-4AF9-B8A1-22D75C2E9886}" destId="{6238D869-C9AF-4A50-ADB3-9D9A9FAE6F38}" srcOrd="0" destOrd="0" presId="urn:microsoft.com/office/officeart/2018/2/layout/IconVerticalSolidList"/>
    <dgm:cxn modelId="{5F7A2792-5677-4806-A978-ACF709995922}" type="presOf" srcId="{98AC8E2C-6783-4EF0-87B9-10D37C51C15E}" destId="{23E88D64-EBDE-4C96-A3AB-04FB31A07792}" srcOrd="0" destOrd="0" presId="urn:microsoft.com/office/officeart/2018/2/layout/IconVerticalSolidList"/>
    <dgm:cxn modelId="{D4A13D97-B70A-49A3-8371-A4695567BA49}" srcId="{8C49B8F8-26D3-4979-BA69-AAF9184CDEAA}" destId="{0A6E09EB-A14B-4AF9-B8A1-22D75C2E9886}" srcOrd="0" destOrd="0" parTransId="{84C969AB-313F-4404-99B3-3A43DC55D3AA}" sibTransId="{13927B81-640B-48CB-8276-A62D699B59BA}"/>
    <dgm:cxn modelId="{23D4A4A1-8D1E-4FF1-9906-CD53B2FE024F}" type="presOf" srcId="{4F09DF5D-768A-4692-9EFC-82CCCCCCEE04}" destId="{FA3202C2-896A-4F69-8E4F-B3B9BFFC8934}" srcOrd="0" destOrd="1" presId="urn:microsoft.com/office/officeart/2018/2/layout/IconVerticalSolidList"/>
    <dgm:cxn modelId="{C90B5BA4-A0E2-4ADD-BF23-191D2810D93F}" type="presOf" srcId="{EDA55C9D-2F8F-4F59-9863-8939EC7A1B85}" destId="{90702286-085F-455E-AEC9-4141CCBF5233}" srcOrd="0" destOrd="0" presId="urn:microsoft.com/office/officeart/2018/2/layout/IconVerticalSolidList"/>
    <dgm:cxn modelId="{C84255B7-53CE-4512-9C56-D25E3A287C6A}" srcId="{98AC8E2C-6783-4EF0-87B9-10D37C51C15E}" destId="{493FFFBC-F512-4F90-A40E-A8A71D8F86F3}" srcOrd="1" destOrd="0" parTransId="{1BAB0A84-8FCA-4461-B366-F487AD7590A0}" sibTransId="{9C119413-BFB4-4383-AE34-64FC69A0957F}"/>
    <dgm:cxn modelId="{E24F9ACE-10D8-409D-8F5E-64A23EBC989B}" type="presOf" srcId="{9420E8B3-DF88-4AA7-AA42-72FB0C2FD9E7}" destId="{FA3202C2-896A-4F69-8E4F-B3B9BFFC8934}" srcOrd="0" destOrd="0" presId="urn:microsoft.com/office/officeart/2018/2/layout/IconVerticalSolidList"/>
    <dgm:cxn modelId="{4CBAFDD4-3927-4E6B-AAF3-5D641AFF2F84}" type="presOf" srcId="{8C49B8F8-26D3-4979-BA69-AAF9184CDEAA}" destId="{4418F829-859B-4C27-9B4E-C5FC12A4C23B}" srcOrd="0" destOrd="0" presId="urn:microsoft.com/office/officeart/2018/2/layout/IconVerticalSolidList"/>
    <dgm:cxn modelId="{6EC264F0-8DE0-40A2-9A4D-94EE2122B69A}" srcId="{493FFFBC-F512-4F90-A40E-A8A71D8F86F3}" destId="{9420E8B3-DF88-4AA7-AA42-72FB0C2FD9E7}" srcOrd="0" destOrd="0" parTransId="{26C0DD69-445F-42C1-8FAF-443E21D3ED98}" sibTransId="{D8907C5E-0305-46CB-9C8C-D0A999852CF5}"/>
    <dgm:cxn modelId="{925A5BFE-99C8-49EC-A16D-00E429950F91}" type="presOf" srcId="{493FFFBC-F512-4F90-A40E-A8A71D8F86F3}" destId="{AC092056-9A2F-49F1-BAE4-9FBD650F2780}" srcOrd="0" destOrd="0" presId="urn:microsoft.com/office/officeart/2018/2/layout/IconVerticalSolidList"/>
    <dgm:cxn modelId="{8AE351C1-BDBF-4A6C-BDD4-D038B6A32F45}" type="presParOf" srcId="{23E88D64-EBDE-4C96-A3AB-04FB31A07792}" destId="{D2C22C69-07E2-40BA-A796-26960EF4BA8C}" srcOrd="0" destOrd="0" presId="urn:microsoft.com/office/officeart/2018/2/layout/IconVerticalSolidList"/>
    <dgm:cxn modelId="{920A8200-618E-4511-8AF1-CF5F103FA1EB}" type="presParOf" srcId="{D2C22C69-07E2-40BA-A796-26960EF4BA8C}" destId="{82C24F89-3884-411D-B822-B214699B4D59}" srcOrd="0" destOrd="0" presId="urn:microsoft.com/office/officeart/2018/2/layout/IconVerticalSolidList"/>
    <dgm:cxn modelId="{B4349ADF-1D49-4728-A063-122023754D3D}" type="presParOf" srcId="{D2C22C69-07E2-40BA-A796-26960EF4BA8C}" destId="{5A20A144-4A25-4EE7-8D43-1C0EB5BE307A}" srcOrd="1" destOrd="0" presId="urn:microsoft.com/office/officeart/2018/2/layout/IconVerticalSolidList"/>
    <dgm:cxn modelId="{633B16A9-1B35-43CA-824F-2558480D3F67}" type="presParOf" srcId="{D2C22C69-07E2-40BA-A796-26960EF4BA8C}" destId="{DFDAC506-BB03-4572-A21F-7AA7C0536200}" srcOrd="2" destOrd="0" presId="urn:microsoft.com/office/officeart/2018/2/layout/IconVerticalSolidList"/>
    <dgm:cxn modelId="{ED64BC24-3B8B-4A46-9D95-9BEC1F80B9E6}" type="presParOf" srcId="{D2C22C69-07E2-40BA-A796-26960EF4BA8C}" destId="{4418F829-859B-4C27-9B4E-C5FC12A4C23B}" srcOrd="3" destOrd="0" presId="urn:microsoft.com/office/officeart/2018/2/layout/IconVerticalSolidList"/>
    <dgm:cxn modelId="{67D309BB-A597-4318-9AB0-804221E66061}" type="presParOf" srcId="{D2C22C69-07E2-40BA-A796-26960EF4BA8C}" destId="{6238D869-C9AF-4A50-ADB3-9D9A9FAE6F38}" srcOrd="4" destOrd="0" presId="urn:microsoft.com/office/officeart/2018/2/layout/IconVerticalSolidList"/>
    <dgm:cxn modelId="{81114829-5827-4FAF-982F-002520B4C4C1}" type="presParOf" srcId="{23E88D64-EBDE-4C96-A3AB-04FB31A07792}" destId="{67F1628C-1CE8-4D35-B325-006621FE276F}" srcOrd="1" destOrd="0" presId="urn:microsoft.com/office/officeart/2018/2/layout/IconVerticalSolidList"/>
    <dgm:cxn modelId="{E056D7A2-E95A-4AA9-AEE5-A0C6F6448E28}" type="presParOf" srcId="{23E88D64-EBDE-4C96-A3AB-04FB31A07792}" destId="{9D685946-FDFD-46F7-A096-5D07D9F64CAF}" srcOrd="2" destOrd="0" presId="urn:microsoft.com/office/officeart/2018/2/layout/IconVerticalSolidList"/>
    <dgm:cxn modelId="{C31AC310-08BA-4671-BF5D-01D4542C2371}" type="presParOf" srcId="{9D685946-FDFD-46F7-A096-5D07D9F64CAF}" destId="{4C4CA506-E938-478B-8232-D34013B77D0F}" srcOrd="0" destOrd="0" presId="urn:microsoft.com/office/officeart/2018/2/layout/IconVerticalSolidList"/>
    <dgm:cxn modelId="{B3998602-5938-4EA8-A0E1-AB14504B8672}" type="presParOf" srcId="{9D685946-FDFD-46F7-A096-5D07D9F64CAF}" destId="{F523C4F9-C86A-49B5-A106-24C80E7006B4}" srcOrd="1" destOrd="0" presId="urn:microsoft.com/office/officeart/2018/2/layout/IconVerticalSolidList"/>
    <dgm:cxn modelId="{521ECC44-9718-4479-8BD1-756343397872}" type="presParOf" srcId="{9D685946-FDFD-46F7-A096-5D07D9F64CAF}" destId="{958F28C8-87C9-4626-B2B6-D0E0D16E8B36}" srcOrd="2" destOrd="0" presId="urn:microsoft.com/office/officeart/2018/2/layout/IconVerticalSolidList"/>
    <dgm:cxn modelId="{28E43C7B-3FEB-431E-A851-57DDEA4668A5}" type="presParOf" srcId="{9D685946-FDFD-46F7-A096-5D07D9F64CAF}" destId="{AC092056-9A2F-49F1-BAE4-9FBD650F2780}" srcOrd="3" destOrd="0" presId="urn:microsoft.com/office/officeart/2018/2/layout/IconVerticalSolidList"/>
    <dgm:cxn modelId="{0FB5F7CF-8196-4342-82A0-78CC551BBF32}" type="presParOf" srcId="{9D685946-FDFD-46F7-A096-5D07D9F64CAF}" destId="{FA3202C2-896A-4F69-8E4F-B3B9BFFC8934}" srcOrd="4" destOrd="0" presId="urn:microsoft.com/office/officeart/2018/2/layout/IconVerticalSolidList"/>
    <dgm:cxn modelId="{8962B0A4-ABA9-4CE9-B211-EA523A6449AC}" type="presParOf" srcId="{23E88D64-EBDE-4C96-A3AB-04FB31A07792}" destId="{CC232D5C-CBEC-4DBF-8300-CC6892BCEE7F}" srcOrd="3" destOrd="0" presId="urn:microsoft.com/office/officeart/2018/2/layout/IconVerticalSolidList"/>
    <dgm:cxn modelId="{3F69C0DA-74EB-4B07-B255-9C7B7691BEC7}" type="presParOf" srcId="{23E88D64-EBDE-4C96-A3AB-04FB31A07792}" destId="{87683BA8-3C68-4AAD-9F37-785BDC08BB50}" srcOrd="4" destOrd="0" presId="urn:microsoft.com/office/officeart/2018/2/layout/IconVerticalSolidList"/>
    <dgm:cxn modelId="{94E7F6B5-F012-4368-B0C8-90A35534738A}" type="presParOf" srcId="{87683BA8-3C68-4AAD-9F37-785BDC08BB50}" destId="{39EDDFE6-E210-470A-B156-3E6216F02DA5}" srcOrd="0" destOrd="0" presId="urn:microsoft.com/office/officeart/2018/2/layout/IconVerticalSolidList"/>
    <dgm:cxn modelId="{CB7B65B6-6972-4F1E-BD98-74FB6D98479A}" type="presParOf" srcId="{87683BA8-3C68-4AAD-9F37-785BDC08BB50}" destId="{1F181331-FD18-42D6-9EEA-943FBA3866FA}" srcOrd="1" destOrd="0" presId="urn:microsoft.com/office/officeart/2018/2/layout/IconVerticalSolidList"/>
    <dgm:cxn modelId="{C0387695-5807-4CC8-B2AE-EC6AA1837248}" type="presParOf" srcId="{87683BA8-3C68-4AAD-9F37-785BDC08BB50}" destId="{D9ED1B2B-BF91-4331-BA8D-CE7A23B86E86}" srcOrd="2" destOrd="0" presId="urn:microsoft.com/office/officeart/2018/2/layout/IconVerticalSolidList"/>
    <dgm:cxn modelId="{13ACA63A-E689-437E-8701-9F336207D9A7}" type="presParOf" srcId="{87683BA8-3C68-4AAD-9F37-785BDC08BB50}" destId="{90702286-085F-455E-AEC9-4141CCBF5233}" srcOrd="3" destOrd="0" presId="urn:microsoft.com/office/officeart/2018/2/layout/IconVerticalSolidList"/>
    <dgm:cxn modelId="{9464BF00-6974-4FDB-ABFF-51B740B86D63}" type="presParOf" srcId="{87683BA8-3C68-4AAD-9F37-785BDC08BB50}" destId="{3227724E-0476-4546-86A8-AB5730303B48}"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68B785-9302-4349-BF49-E2B96D619DFC}" type="doc">
      <dgm:prSet loTypeId="urn:microsoft.com/office/officeart/2018/2/layout/IconLabelList" loCatId="icon" qsTypeId="urn:microsoft.com/office/officeart/2005/8/quickstyle/simple1" qsCatId="simple" csTypeId="urn:microsoft.com/office/officeart/2018/5/colors/Iconchunking_neutralbg_accent6_2" csCatId="accent6" phldr="1"/>
      <dgm:spPr/>
      <dgm:t>
        <a:bodyPr/>
        <a:lstStyle/>
        <a:p>
          <a:endParaRPr lang="en-US"/>
        </a:p>
      </dgm:t>
    </dgm:pt>
    <dgm:pt modelId="{B66D9356-B24E-4DE4-9B81-847DA53E63D2}">
      <dgm:prSet/>
      <dgm:spPr/>
      <dgm:t>
        <a:bodyPr/>
        <a:lstStyle/>
        <a:p>
          <a:pPr>
            <a:lnSpc>
              <a:spcPct val="100000"/>
            </a:lnSpc>
          </a:pPr>
          <a:r>
            <a:rPr lang="en-US">
              <a:latin typeface="Times New Roman" panose="02020603050405020304" pitchFamily="18" charset="0"/>
              <a:cs typeface="Times New Roman" panose="02020603050405020304" pitchFamily="18" charset="0"/>
            </a:rPr>
            <a:t>Time Efficiency</a:t>
          </a:r>
        </a:p>
      </dgm:t>
    </dgm:pt>
    <dgm:pt modelId="{27B17236-A3AF-4B89-9A39-98DC8A8A0891}" type="parTrans" cxnId="{2B1E8002-0910-49DF-8878-5281BC62FB81}">
      <dgm:prSet/>
      <dgm:spPr/>
      <dgm:t>
        <a:bodyPr/>
        <a:lstStyle/>
        <a:p>
          <a:endParaRPr lang="en-US"/>
        </a:p>
      </dgm:t>
    </dgm:pt>
    <dgm:pt modelId="{7815336E-C25F-4876-9870-6674D50B976C}" type="sibTrans" cxnId="{2B1E8002-0910-49DF-8878-5281BC62FB81}">
      <dgm:prSet/>
      <dgm:spPr/>
      <dgm:t>
        <a:bodyPr/>
        <a:lstStyle/>
        <a:p>
          <a:endParaRPr lang="en-US"/>
        </a:p>
      </dgm:t>
    </dgm:pt>
    <dgm:pt modelId="{60910C66-5001-403C-A914-12C8B975DA13}">
      <dgm:prSet/>
      <dgm:spPr/>
      <dgm:t>
        <a:bodyPr/>
        <a:lstStyle/>
        <a:p>
          <a:pPr>
            <a:lnSpc>
              <a:spcPct val="100000"/>
            </a:lnSpc>
          </a:pPr>
          <a:r>
            <a:rPr lang="en-US">
              <a:latin typeface="Times New Roman" panose="02020603050405020304" pitchFamily="18" charset="0"/>
              <a:cs typeface="Times New Roman" panose="02020603050405020304" pitchFamily="18" charset="0"/>
            </a:rPr>
            <a:t>Consistency and Fairness</a:t>
          </a:r>
        </a:p>
      </dgm:t>
    </dgm:pt>
    <dgm:pt modelId="{77284522-9E0D-40DF-8BBA-145FBA1D1EF8}" type="parTrans" cxnId="{066DA725-2890-4FD2-8588-F486C2D08102}">
      <dgm:prSet/>
      <dgm:spPr/>
      <dgm:t>
        <a:bodyPr/>
        <a:lstStyle/>
        <a:p>
          <a:endParaRPr lang="en-US"/>
        </a:p>
      </dgm:t>
    </dgm:pt>
    <dgm:pt modelId="{1E423310-3285-4B86-AC8A-9A107B746C4B}" type="sibTrans" cxnId="{066DA725-2890-4FD2-8588-F486C2D08102}">
      <dgm:prSet/>
      <dgm:spPr/>
      <dgm:t>
        <a:bodyPr/>
        <a:lstStyle/>
        <a:p>
          <a:endParaRPr lang="en-US"/>
        </a:p>
      </dgm:t>
    </dgm:pt>
    <dgm:pt modelId="{BC7C860E-EDF9-438F-8020-7E58435F856E}">
      <dgm:prSet/>
      <dgm:spPr/>
      <dgm:t>
        <a:bodyPr/>
        <a:lstStyle/>
        <a:p>
          <a:pPr>
            <a:lnSpc>
              <a:spcPct val="100000"/>
            </a:lnSpc>
          </a:pPr>
          <a:r>
            <a:rPr lang="en-US">
              <a:latin typeface="Times New Roman" panose="02020603050405020304" pitchFamily="18" charset="0"/>
              <a:cs typeface="Times New Roman" panose="02020603050405020304" pitchFamily="18" charset="0"/>
            </a:rPr>
            <a:t>Scalability</a:t>
          </a:r>
        </a:p>
      </dgm:t>
    </dgm:pt>
    <dgm:pt modelId="{C0168B4B-D410-4B75-8E96-FBE111445C35}" type="parTrans" cxnId="{435D49B0-C85B-405E-9948-EE508D7B8F27}">
      <dgm:prSet/>
      <dgm:spPr/>
      <dgm:t>
        <a:bodyPr/>
        <a:lstStyle/>
        <a:p>
          <a:endParaRPr lang="en-US"/>
        </a:p>
      </dgm:t>
    </dgm:pt>
    <dgm:pt modelId="{40E15AF5-273D-4331-B84F-FA9A14896531}" type="sibTrans" cxnId="{435D49B0-C85B-405E-9948-EE508D7B8F27}">
      <dgm:prSet/>
      <dgm:spPr/>
      <dgm:t>
        <a:bodyPr/>
        <a:lstStyle/>
        <a:p>
          <a:endParaRPr lang="en-US"/>
        </a:p>
      </dgm:t>
    </dgm:pt>
    <dgm:pt modelId="{7E907345-CD67-43B7-8DEE-ABA5E4E2ACB9}">
      <dgm:prSet/>
      <dgm:spPr/>
      <dgm:t>
        <a:bodyPr/>
        <a:lstStyle/>
        <a:p>
          <a:pPr>
            <a:lnSpc>
              <a:spcPct val="100000"/>
            </a:lnSpc>
          </a:pPr>
          <a:r>
            <a:rPr lang="en-US">
              <a:latin typeface="Times New Roman" panose="02020603050405020304" pitchFamily="18" charset="0"/>
              <a:cs typeface="Times New Roman" panose="02020603050405020304" pitchFamily="18" charset="0"/>
            </a:rPr>
            <a:t>Resource optimization</a:t>
          </a:r>
        </a:p>
      </dgm:t>
    </dgm:pt>
    <dgm:pt modelId="{93506AA0-6A17-4C5F-A87F-BFFFF5B75FE4}" type="parTrans" cxnId="{74E15D69-91A2-45AB-B85A-BA1D93C1517D}">
      <dgm:prSet/>
      <dgm:spPr/>
      <dgm:t>
        <a:bodyPr/>
        <a:lstStyle/>
        <a:p>
          <a:endParaRPr lang="en-US"/>
        </a:p>
      </dgm:t>
    </dgm:pt>
    <dgm:pt modelId="{5812210A-A420-4DBB-98C9-7EA5DD66AE42}" type="sibTrans" cxnId="{74E15D69-91A2-45AB-B85A-BA1D93C1517D}">
      <dgm:prSet/>
      <dgm:spPr/>
      <dgm:t>
        <a:bodyPr/>
        <a:lstStyle/>
        <a:p>
          <a:endParaRPr lang="en-US"/>
        </a:p>
      </dgm:t>
    </dgm:pt>
    <dgm:pt modelId="{BF1E55C5-6EFC-4AE5-8962-8C03A0D54BFE}" type="pres">
      <dgm:prSet presAssocID="{6468B785-9302-4349-BF49-E2B96D619DFC}" presName="root" presStyleCnt="0">
        <dgm:presLayoutVars>
          <dgm:dir/>
          <dgm:resizeHandles val="exact"/>
        </dgm:presLayoutVars>
      </dgm:prSet>
      <dgm:spPr/>
    </dgm:pt>
    <dgm:pt modelId="{C466D0FD-37F8-47E7-B489-BA027E66BB21}" type="pres">
      <dgm:prSet presAssocID="{B66D9356-B24E-4DE4-9B81-847DA53E63D2}" presName="compNode" presStyleCnt="0"/>
      <dgm:spPr/>
    </dgm:pt>
    <dgm:pt modelId="{E3BA9C9A-8E99-4FA3-B16C-2FFEF5F80A26}" type="pres">
      <dgm:prSet presAssocID="{B66D9356-B24E-4DE4-9B81-847DA53E63D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1CEABDE8-5B42-4923-9268-C134903D4275}" type="pres">
      <dgm:prSet presAssocID="{B66D9356-B24E-4DE4-9B81-847DA53E63D2}" presName="spaceRect" presStyleCnt="0"/>
      <dgm:spPr/>
    </dgm:pt>
    <dgm:pt modelId="{E139C059-8148-447F-BCDC-E8E22C3DC946}" type="pres">
      <dgm:prSet presAssocID="{B66D9356-B24E-4DE4-9B81-847DA53E63D2}" presName="textRect" presStyleLbl="revTx" presStyleIdx="0" presStyleCnt="4">
        <dgm:presLayoutVars>
          <dgm:chMax val="1"/>
          <dgm:chPref val="1"/>
        </dgm:presLayoutVars>
      </dgm:prSet>
      <dgm:spPr/>
    </dgm:pt>
    <dgm:pt modelId="{475EB29A-06CE-48C5-A1CF-44636CFA4F0E}" type="pres">
      <dgm:prSet presAssocID="{7815336E-C25F-4876-9870-6674D50B976C}" presName="sibTrans" presStyleCnt="0"/>
      <dgm:spPr/>
    </dgm:pt>
    <dgm:pt modelId="{28E830A2-2C65-4B2E-A803-1D6EBF93B563}" type="pres">
      <dgm:prSet presAssocID="{60910C66-5001-403C-A914-12C8B975DA13}" presName="compNode" presStyleCnt="0"/>
      <dgm:spPr/>
    </dgm:pt>
    <dgm:pt modelId="{CE878BE5-79AA-429B-94F2-BFF264F9B837}" type="pres">
      <dgm:prSet presAssocID="{60910C66-5001-403C-A914-12C8B975DA1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les of Justice"/>
        </a:ext>
      </dgm:extLst>
    </dgm:pt>
    <dgm:pt modelId="{23E0531E-C7A1-4AC7-969D-D2B2B83FB3E5}" type="pres">
      <dgm:prSet presAssocID="{60910C66-5001-403C-A914-12C8B975DA13}" presName="spaceRect" presStyleCnt="0"/>
      <dgm:spPr/>
    </dgm:pt>
    <dgm:pt modelId="{DDB8D78A-7D3D-4354-AF34-E7094BCE6373}" type="pres">
      <dgm:prSet presAssocID="{60910C66-5001-403C-A914-12C8B975DA13}" presName="textRect" presStyleLbl="revTx" presStyleIdx="1" presStyleCnt="4">
        <dgm:presLayoutVars>
          <dgm:chMax val="1"/>
          <dgm:chPref val="1"/>
        </dgm:presLayoutVars>
      </dgm:prSet>
      <dgm:spPr/>
    </dgm:pt>
    <dgm:pt modelId="{8E29699B-FD4A-4C59-BF8E-FB1AB311561F}" type="pres">
      <dgm:prSet presAssocID="{1E423310-3285-4B86-AC8A-9A107B746C4B}" presName="sibTrans" presStyleCnt="0"/>
      <dgm:spPr/>
    </dgm:pt>
    <dgm:pt modelId="{A4A6502C-67B6-47FF-A84D-F7E094333778}" type="pres">
      <dgm:prSet presAssocID="{BC7C860E-EDF9-438F-8020-7E58435F856E}" presName="compNode" presStyleCnt="0"/>
      <dgm:spPr/>
    </dgm:pt>
    <dgm:pt modelId="{ADB678BC-C341-43C0-8D45-342112B50B9C}" type="pres">
      <dgm:prSet presAssocID="{BC7C860E-EDF9-438F-8020-7E58435F856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76B5E425-F8B9-45DE-B784-A5489F743DE8}" type="pres">
      <dgm:prSet presAssocID="{BC7C860E-EDF9-438F-8020-7E58435F856E}" presName="spaceRect" presStyleCnt="0"/>
      <dgm:spPr/>
    </dgm:pt>
    <dgm:pt modelId="{7F807DD4-19E8-4703-AA7E-9875D54F4176}" type="pres">
      <dgm:prSet presAssocID="{BC7C860E-EDF9-438F-8020-7E58435F856E}" presName="textRect" presStyleLbl="revTx" presStyleIdx="2" presStyleCnt="4">
        <dgm:presLayoutVars>
          <dgm:chMax val="1"/>
          <dgm:chPref val="1"/>
        </dgm:presLayoutVars>
      </dgm:prSet>
      <dgm:spPr/>
    </dgm:pt>
    <dgm:pt modelId="{82698550-50F6-4285-AFD6-1DFE72FE18FE}" type="pres">
      <dgm:prSet presAssocID="{40E15AF5-273D-4331-B84F-FA9A14896531}" presName="sibTrans" presStyleCnt="0"/>
      <dgm:spPr/>
    </dgm:pt>
    <dgm:pt modelId="{4950BB67-02F9-480A-8E10-44FFA4024C0A}" type="pres">
      <dgm:prSet presAssocID="{7E907345-CD67-43B7-8DEE-ABA5E4E2ACB9}" presName="compNode" presStyleCnt="0"/>
      <dgm:spPr/>
    </dgm:pt>
    <dgm:pt modelId="{1ADA73C1-1FD1-4CBD-81B4-6209B7B53E90}" type="pres">
      <dgm:prSet presAssocID="{7E907345-CD67-43B7-8DEE-ABA5E4E2ACB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5C4EF25C-0683-4025-872E-3BD2F5BC516A}" type="pres">
      <dgm:prSet presAssocID="{7E907345-CD67-43B7-8DEE-ABA5E4E2ACB9}" presName="spaceRect" presStyleCnt="0"/>
      <dgm:spPr/>
    </dgm:pt>
    <dgm:pt modelId="{80F10FA7-6850-4D3C-BC73-AF9D6AE6ABD4}" type="pres">
      <dgm:prSet presAssocID="{7E907345-CD67-43B7-8DEE-ABA5E4E2ACB9}" presName="textRect" presStyleLbl="revTx" presStyleIdx="3" presStyleCnt="4">
        <dgm:presLayoutVars>
          <dgm:chMax val="1"/>
          <dgm:chPref val="1"/>
        </dgm:presLayoutVars>
      </dgm:prSet>
      <dgm:spPr/>
    </dgm:pt>
  </dgm:ptLst>
  <dgm:cxnLst>
    <dgm:cxn modelId="{C76F2300-C7F2-4D22-BD61-B13B3936BC2A}" type="presOf" srcId="{7E907345-CD67-43B7-8DEE-ABA5E4E2ACB9}" destId="{80F10FA7-6850-4D3C-BC73-AF9D6AE6ABD4}" srcOrd="0" destOrd="0" presId="urn:microsoft.com/office/officeart/2018/2/layout/IconLabelList"/>
    <dgm:cxn modelId="{2B1E8002-0910-49DF-8878-5281BC62FB81}" srcId="{6468B785-9302-4349-BF49-E2B96D619DFC}" destId="{B66D9356-B24E-4DE4-9B81-847DA53E63D2}" srcOrd="0" destOrd="0" parTransId="{27B17236-A3AF-4B89-9A39-98DC8A8A0891}" sibTransId="{7815336E-C25F-4876-9870-6674D50B976C}"/>
    <dgm:cxn modelId="{D5D99404-3275-44E5-ABEB-7E192045277E}" type="presOf" srcId="{6468B785-9302-4349-BF49-E2B96D619DFC}" destId="{BF1E55C5-6EFC-4AE5-8962-8C03A0D54BFE}" srcOrd="0" destOrd="0" presId="urn:microsoft.com/office/officeart/2018/2/layout/IconLabelList"/>
    <dgm:cxn modelId="{066DA725-2890-4FD2-8588-F486C2D08102}" srcId="{6468B785-9302-4349-BF49-E2B96D619DFC}" destId="{60910C66-5001-403C-A914-12C8B975DA13}" srcOrd="1" destOrd="0" parTransId="{77284522-9E0D-40DF-8BBA-145FBA1D1EF8}" sibTransId="{1E423310-3285-4B86-AC8A-9A107B746C4B}"/>
    <dgm:cxn modelId="{74E15D69-91A2-45AB-B85A-BA1D93C1517D}" srcId="{6468B785-9302-4349-BF49-E2B96D619DFC}" destId="{7E907345-CD67-43B7-8DEE-ABA5E4E2ACB9}" srcOrd="3" destOrd="0" parTransId="{93506AA0-6A17-4C5F-A87F-BFFFF5B75FE4}" sibTransId="{5812210A-A420-4DBB-98C9-7EA5DD66AE42}"/>
    <dgm:cxn modelId="{C5BE864C-73C9-4D49-91FE-9174B08B189F}" type="presOf" srcId="{BC7C860E-EDF9-438F-8020-7E58435F856E}" destId="{7F807DD4-19E8-4703-AA7E-9875D54F4176}" srcOrd="0" destOrd="0" presId="urn:microsoft.com/office/officeart/2018/2/layout/IconLabelList"/>
    <dgm:cxn modelId="{8C835357-F083-48E1-BF1B-7B57724EB3E5}" type="presOf" srcId="{60910C66-5001-403C-A914-12C8B975DA13}" destId="{DDB8D78A-7D3D-4354-AF34-E7094BCE6373}" srcOrd="0" destOrd="0" presId="urn:microsoft.com/office/officeart/2018/2/layout/IconLabelList"/>
    <dgm:cxn modelId="{435D49B0-C85B-405E-9948-EE508D7B8F27}" srcId="{6468B785-9302-4349-BF49-E2B96D619DFC}" destId="{BC7C860E-EDF9-438F-8020-7E58435F856E}" srcOrd="2" destOrd="0" parTransId="{C0168B4B-D410-4B75-8E96-FBE111445C35}" sibTransId="{40E15AF5-273D-4331-B84F-FA9A14896531}"/>
    <dgm:cxn modelId="{C3CB6ED9-CCDF-4C9A-AC43-FB1DDC04080E}" type="presOf" srcId="{B66D9356-B24E-4DE4-9B81-847DA53E63D2}" destId="{E139C059-8148-447F-BCDC-E8E22C3DC946}" srcOrd="0" destOrd="0" presId="urn:microsoft.com/office/officeart/2018/2/layout/IconLabelList"/>
    <dgm:cxn modelId="{4F60C6AC-55FF-48CF-81A2-EEF49CCFE50D}" type="presParOf" srcId="{BF1E55C5-6EFC-4AE5-8962-8C03A0D54BFE}" destId="{C466D0FD-37F8-47E7-B489-BA027E66BB21}" srcOrd="0" destOrd="0" presId="urn:microsoft.com/office/officeart/2018/2/layout/IconLabelList"/>
    <dgm:cxn modelId="{29941D86-EFF8-4497-99D0-B143E3AF4644}" type="presParOf" srcId="{C466D0FD-37F8-47E7-B489-BA027E66BB21}" destId="{E3BA9C9A-8E99-4FA3-B16C-2FFEF5F80A26}" srcOrd="0" destOrd="0" presId="urn:microsoft.com/office/officeart/2018/2/layout/IconLabelList"/>
    <dgm:cxn modelId="{0385E02B-C653-4A5E-AD35-206267BB00AD}" type="presParOf" srcId="{C466D0FD-37F8-47E7-B489-BA027E66BB21}" destId="{1CEABDE8-5B42-4923-9268-C134903D4275}" srcOrd="1" destOrd="0" presId="urn:microsoft.com/office/officeart/2018/2/layout/IconLabelList"/>
    <dgm:cxn modelId="{5D490343-893F-45FC-BE08-30DC4D75C265}" type="presParOf" srcId="{C466D0FD-37F8-47E7-B489-BA027E66BB21}" destId="{E139C059-8148-447F-BCDC-E8E22C3DC946}" srcOrd="2" destOrd="0" presId="urn:microsoft.com/office/officeart/2018/2/layout/IconLabelList"/>
    <dgm:cxn modelId="{8AA62F99-954E-4EF6-96F6-5B50C7707D02}" type="presParOf" srcId="{BF1E55C5-6EFC-4AE5-8962-8C03A0D54BFE}" destId="{475EB29A-06CE-48C5-A1CF-44636CFA4F0E}" srcOrd="1" destOrd="0" presId="urn:microsoft.com/office/officeart/2018/2/layout/IconLabelList"/>
    <dgm:cxn modelId="{D439366A-8C0E-4258-8C2A-3EE5C2A0F773}" type="presParOf" srcId="{BF1E55C5-6EFC-4AE5-8962-8C03A0D54BFE}" destId="{28E830A2-2C65-4B2E-A803-1D6EBF93B563}" srcOrd="2" destOrd="0" presId="urn:microsoft.com/office/officeart/2018/2/layout/IconLabelList"/>
    <dgm:cxn modelId="{A673DA29-2283-4A4F-B99C-000720BE79F8}" type="presParOf" srcId="{28E830A2-2C65-4B2E-A803-1D6EBF93B563}" destId="{CE878BE5-79AA-429B-94F2-BFF264F9B837}" srcOrd="0" destOrd="0" presId="urn:microsoft.com/office/officeart/2018/2/layout/IconLabelList"/>
    <dgm:cxn modelId="{09268AEA-BCCC-45C9-A3E8-5DDAA6517E25}" type="presParOf" srcId="{28E830A2-2C65-4B2E-A803-1D6EBF93B563}" destId="{23E0531E-C7A1-4AC7-969D-D2B2B83FB3E5}" srcOrd="1" destOrd="0" presId="urn:microsoft.com/office/officeart/2018/2/layout/IconLabelList"/>
    <dgm:cxn modelId="{F4CEA1F2-66ED-4A17-8B48-F8F9BAE189F4}" type="presParOf" srcId="{28E830A2-2C65-4B2E-A803-1D6EBF93B563}" destId="{DDB8D78A-7D3D-4354-AF34-E7094BCE6373}" srcOrd="2" destOrd="0" presId="urn:microsoft.com/office/officeart/2018/2/layout/IconLabelList"/>
    <dgm:cxn modelId="{396897AB-75AD-42FC-B068-A54E8C81231D}" type="presParOf" srcId="{BF1E55C5-6EFC-4AE5-8962-8C03A0D54BFE}" destId="{8E29699B-FD4A-4C59-BF8E-FB1AB311561F}" srcOrd="3" destOrd="0" presId="urn:microsoft.com/office/officeart/2018/2/layout/IconLabelList"/>
    <dgm:cxn modelId="{131CB388-760F-4936-B48E-6E49111E4056}" type="presParOf" srcId="{BF1E55C5-6EFC-4AE5-8962-8C03A0D54BFE}" destId="{A4A6502C-67B6-47FF-A84D-F7E094333778}" srcOrd="4" destOrd="0" presId="urn:microsoft.com/office/officeart/2018/2/layout/IconLabelList"/>
    <dgm:cxn modelId="{16F0F306-FA1A-4817-8B80-A9DCED5F8BB2}" type="presParOf" srcId="{A4A6502C-67B6-47FF-A84D-F7E094333778}" destId="{ADB678BC-C341-43C0-8D45-342112B50B9C}" srcOrd="0" destOrd="0" presId="urn:microsoft.com/office/officeart/2018/2/layout/IconLabelList"/>
    <dgm:cxn modelId="{18A69EF7-22E7-4211-84D7-F248C1053347}" type="presParOf" srcId="{A4A6502C-67B6-47FF-A84D-F7E094333778}" destId="{76B5E425-F8B9-45DE-B784-A5489F743DE8}" srcOrd="1" destOrd="0" presId="urn:microsoft.com/office/officeart/2018/2/layout/IconLabelList"/>
    <dgm:cxn modelId="{ABD558FD-23FE-442C-B2EE-2B392EC821F1}" type="presParOf" srcId="{A4A6502C-67B6-47FF-A84D-F7E094333778}" destId="{7F807DD4-19E8-4703-AA7E-9875D54F4176}" srcOrd="2" destOrd="0" presId="urn:microsoft.com/office/officeart/2018/2/layout/IconLabelList"/>
    <dgm:cxn modelId="{547E1E64-424D-4668-A5AB-C54F3589D4F5}" type="presParOf" srcId="{BF1E55C5-6EFC-4AE5-8962-8C03A0D54BFE}" destId="{82698550-50F6-4285-AFD6-1DFE72FE18FE}" srcOrd="5" destOrd="0" presId="urn:microsoft.com/office/officeart/2018/2/layout/IconLabelList"/>
    <dgm:cxn modelId="{3EF54354-4828-4557-9CF3-45569B85419C}" type="presParOf" srcId="{BF1E55C5-6EFC-4AE5-8962-8C03A0D54BFE}" destId="{4950BB67-02F9-480A-8E10-44FFA4024C0A}" srcOrd="6" destOrd="0" presId="urn:microsoft.com/office/officeart/2018/2/layout/IconLabelList"/>
    <dgm:cxn modelId="{F5F6A3BA-B8BE-48C0-B9BF-4AB882172687}" type="presParOf" srcId="{4950BB67-02F9-480A-8E10-44FFA4024C0A}" destId="{1ADA73C1-1FD1-4CBD-81B4-6209B7B53E90}" srcOrd="0" destOrd="0" presId="urn:microsoft.com/office/officeart/2018/2/layout/IconLabelList"/>
    <dgm:cxn modelId="{33AE04DC-0E50-4DC8-AC81-A99DF03B17EA}" type="presParOf" srcId="{4950BB67-02F9-480A-8E10-44FFA4024C0A}" destId="{5C4EF25C-0683-4025-872E-3BD2F5BC516A}" srcOrd="1" destOrd="0" presId="urn:microsoft.com/office/officeart/2018/2/layout/IconLabelList"/>
    <dgm:cxn modelId="{FDD557B3-4D30-457D-A841-40F5A78AE2B0}" type="presParOf" srcId="{4950BB67-02F9-480A-8E10-44FFA4024C0A}" destId="{80F10FA7-6850-4D3C-BC73-AF9D6AE6ABD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56D7CD-3DF5-45A8-A26E-C1BBB0A1C270}" type="doc">
      <dgm:prSet loTypeId="urn:microsoft.com/office/officeart/2005/8/layout/vList5" loCatId="list" qsTypeId="urn:microsoft.com/office/officeart/2005/8/quickstyle/simple4" qsCatId="simple" csTypeId="urn:microsoft.com/office/officeart/2005/8/colors/accent3_2" csCatId="accent3"/>
      <dgm:spPr/>
      <dgm:t>
        <a:bodyPr/>
        <a:lstStyle/>
        <a:p>
          <a:endParaRPr lang="en-US"/>
        </a:p>
      </dgm:t>
    </dgm:pt>
    <dgm:pt modelId="{C476AA62-DA38-49EC-A9EA-000FA6F7AAED}">
      <dgm:prSet/>
      <dgm:spPr/>
      <dgm:t>
        <a:bodyPr/>
        <a:lstStyle/>
        <a:p>
          <a:r>
            <a:rPr lang="en-IN">
              <a:latin typeface="Times New Roman" panose="02020603050405020304" pitchFamily="18" charset="0"/>
              <a:cs typeface="Times New Roman" panose="02020603050405020304" pitchFamily="18" charset="0"/>
            </a:rPr>
            <a:t>Text Preprocessing</a:t>
          </a:r>
          <a:endParaRPr lang="en-US">
            <a:latin typeface="Times New Roman" panose="02020603050405020304" pitchFamily="18" charset="0"/>
            <a:cs typeface="Times New Roman" panose="02020603050405020304" pitchFamily="18" charset="0"/>
          </a:endParaRPr>
        </a:p>
      </dgm:t>
    </dgm:pt>
    <dgm:pt modelId="{DD27EC68-73B7-40A1-BC2A-A86813D68C12}" type="parTrans" cxnId="{73584A6D-124B-4674-9319-403B7D4A5737}">
      <dgm:prSet/>
      <dgm:spPr/>
      <dgm:t>
        <a:bodyPr/>
        <a:lstStyle/>
        <a:p>
          <a:endParaRPr lang="en-US"/>
        </a:p>
      </dgm:t>
    </dgm:pt>
    <dgm:pt modelId="{0B64DD46-5CBF-44B9-B95B-A2E8A9AED882}" type="sibTrans" cxnId="{73584A6D-124B-4674-9319-403B7D4A5737}">
      <dgm:prSet/>
      <dgm:spPr/>
      <dgm:t>
        <a:bodyPr/>
        <a:lstStyle/>
        <a:p>
          <a:endParaRPr lang="en-US"/>
        </a:p>
      </dgm:t>
    </dgm:pt>
    <dgm:pt modelId="{475E17C3-E4A2-49A3-BB22-C2E3AD94F6A4}">
      <dgm:prSet/>
      <dgm:spPr/>
      <dgm:t>
        <a:bodyPr/>
        <a:lstStyle/>
        <a:p>
          <a:r>
            <a:rPr lang="en-IN">
              <a:latin typeface="Times New Roman" panose="02020603050405020304" pitchFamily="18" charset="0"/>
              <a:cs typeface="Times New Roman" panose="02020603050405020304" pitchFamily="18" charset="0"/>
            </a:rPr>
            <a:t>Text Vectorization</a:t>
          </a:r>
          <a:endParaRPr lang="en-US">
            <a:latin typeface="Times New Roman" panose="02020603050405020304" pitchFamily="18" charset="0"/>
            <a:cs typeface="Times New Roman" panose="02020603050405020304" pitchFamily="18" charset="0"/>
          </a:endParaRPr>
        </a:p>
      </dgm:t>
    </dgm:pt>
    <dgm:pt modelId="{03F09A76-BF35-45A2-A72F-1DE8BAB6F210}" type="parTrans" cxnId="{ACFD5B0F-56D6-46DE-ACD7-0792F87F74D5}">
      <dgm:prSet/>
      <dgm:spPr/>
      <dgm:t>
        <a:bodyPr/>
        <a:lstStyle/>
        <a:p>
          <a:endParaRPr lang="en-US"/>
        </a:p>
      </dgm:t>
    </dgm:pt>
    <dgm:pt modelId="{FC35ADAE-D338-4EF7-89CE-8DF436406AA0}" type="sibTrans" cxnId="{ACFD5B0F-56D6-46DE-ACD7-0792F87F74D5}">
      <dgm:prSet/>
      <dgm:spPr/>
      <dgm:t>
        <a:bodyPr/>
        <a:lstStyle/>
        <a:p>
          <a:endParaRPr lang="en-US"/>
        </a:p>
      </dgm:t>
    </dgm:pt>
    <dgm:pt modelId="{F8F8E4B7-F5E1-425A-A882-35676F8666C3}">
      <dgm:prSet/>
      <dgm:spPr/>
      <dgm:t>
        <a:bodyPr/>
        <a:lstStyle/>
        <a:p>
          <a:r>
            <a:rPr lang="en-IN">
              <a:latin typeface="Times New Roman" panose="02020603050405020304" pitchFamily="18" charset="0"/>
              <a:cs typeface="Times New Roman" panose="02020603050405020304" pitchFamily="18" charset="0"/>
            </a:rPr>
            <a:t>Text Similarity calculation</a:t>
          </a:r>
          <a:endParaRPr lang="en-US">
            <a:latin typeface="Times New Roman" panose="02020603050405020304" pitchFamily="18" charset="0"/>
            <a:cs typeface="Times New Roman" panose="02020603050405020304" pitchFamily="18" charset="0"/>
          </a:endParaRPr>
        </a:p>
      </dgm:t>
    </dgm:pt>
    <dgm:pt modelId="{79F09BB3-17EA-42C6-B572-3F663F2E7870}" type="parTrans" cxnId="{D81F470B-2C16-4FEB-889B-5B8B8842B209}">
      <dgm:prSet/>
      <dgm:spPr/>
      <dgm:t>
        <a:bodyPr/>
        <a:lstStyle/>
        <a:p>
          <a:endParaRPr lang="en-US"/>
        </a:p>
      </dgm:t>
    </dgm:pt>
    <dgm:pt modelId="{E6BB32C7-ADE3-4250-A3CA-9A96816AA47E}" type="sibTrans" cxnId="{D81F470B-2C16-4FEB-889B-5B8B8842B209}">
      <dgm:prSet/>
      <dgm:spPr/>
      <dgm:t>
        <a:bodyPr/>
        <a:lstStyle/>
        <a:p>
          <a:endParaRPr lang="en-US"/>
        </a:p>
      </dgm:t>
    </dgm:pt>
    <dgm:pt modelId="{18FF48DB-63FB-4554-A818-CCFF35A93C22}">
      <dgm:prSet/>
      <dgm:spPr/>
      <dgm:t>
        <a:bodyPr/>
        <a:lstStyle/>
        <a:p>
          <a:r>
            <a:rPr lang="en-IN">
              <a:latin typeface="Times New Roman" panose="02020603050405020304" pitchFamily="18" charset="0"/>
              <a:cs typeface="Times New Roman" panose="02020603050405020304" pitchFamily="18" charset="0"/>
            </a:rPr>
            <a:t>Grading answers</a:t>
          </a:r>
          <a:endParaRPr lang="en-US">
            <a:latin typeface="Times New Roman" panose="02020603050405020304" pitchFamily="18" charset="0"/>
            <a:cs typeface="Times New Roman" panose="02020603050405020304" pitchFamily="18" charset="0"/>
          </a:endParaRPr>
        </a:p>
      </dgm:t>
    </dgm:pt>
    <dgm:pt modelId="{5DA443C9-64CE-4365-BCAF-B86B34BBAF53}" type="parTrans" cxnId="{129D94F3-E995-4187-84DC-A299BF74F915}">
      <dgm:prSet/>
      <dgm:spPr/>
      <dgm:t>
        <a:bodyPr/>
        <a:lstStyle/>
        <a:p>
          <a:endParaRPr lang="en-US"/>
        </a:p>
      </dgm:t>
    </dgm:pt>
    <dgm:pt modelId="{ECD83CE4-520F-4F13-AFBC-C9B72322F1B4}" type="sibTrans" cxnId="{129D94F3-E995-4187-84DC-A299BF74F915}">
      <dgm:prSet/>
      <dgm:spPr/>
      <dgm:t>
        <a:bodyPr/>
        <a:lstStyle/>
        <a:p>
          <a:endParaRPr lang="en-US"/>
        </a:p>
      </dgm:t>
    </dgm:pt>
    <dgm:pt modelId="{F290C115-F082-41E5-8868-887B817A724A}">
      <dgm:prSet/>
      <dgm:spPr/>
      <dgm:t>
        <a:bodyPr/>
        <a:lstStyle/>
        <a:p>
          <a:r>
            <a:rPr lang="en-IN">
              <a:latin typeface="Times New Roman" panose="02020603050405020304" pitchFamily="18" charset="0"/>
              <a:cs typeface="Times New Roman" panose="02020603050405020304" pitchFamily="18" charset="0"/>
            </a:rPr>
            <a:t>User interface development</a:t>
          </a:r>
          <a:endParaRPr lang="en-US">
            <a:latin typeface="Times New Roman" panose="02020603050405020304" pitchFamily="18" charset="0"/>
            <a:cs typeface="Times New Roman" panose="02020603050405020304" pitchFamily="18" charset="0"/>
          </a:endParaRPr>
        </a:p>
      </dgm:t>
    </dgm:pt>
    <dgm:pt modelId="{7F82276E-CE4C-43DC-9174-CB8821E2A1F9}" type="parTrans" cxnId="{F69ADA08-F0CA-469C-AC38-EE5FB8E6B274}">
      <dgm:prSet/>
      <dgm:spPr/>
      <dgm:t>
        <a:bodyPr/>
        <a:lstStyle/>
        <a:p>
          <a:endParaRPr lang="en-US"/>
        </a:p>
      </dgm:t>
    </dgm:pt>
    <dgm:pt modelId="{A4EAEEC1-B1DB-4AB9-B76F-8E2E330A77EE}" type="sibTrans" cxnId="{F69ADA08-F0CA-469C-AC38-EE5FB8E6B274}">
      <dgm:prSet/>
      <dgm:spPr/>
      <dgm:t>
        <a:bodyPr/>
        <a:lstStyle/>
        <a:p>
          <a:endParaRPr lang="en-US"/>
        </a:p>
      </dgm:t>
    </dgm:pt>
    <dgm:pt modelId="{EB880D12-D584-4C3D-99F0-8C2AB3AE4100}" type="pres">
      <dgm:prSet presAssocID="{5A56D7CD-3DF5-45A8-A26E-C1BBB0A1C270}" presName="Name0" presStyleCnt="0">
        <dgm:presLayoutVars>
          <dgm:dir/>
          <dgm:animLvl val="lvl"/>
          <dgm:resizeHandles val="exact"/>
        </dgm:presLayoutVars>
      </dgm:prSet>
      <dgm:spPr/>
    </dgm:pt>
    <dgm:pt modelId="{A2DE5ACE-8670-4FD3-8D2F-5AD8E25328C2}" type="pres">
      <dgm:prSet presAssocID="{C476AA62-DA38-49EC-A9EA-000FA6F7AAED}" presName="linNode" presStyleCnt="0"/>
      <dgm:spPr/>
    </dgm:pt>
    <dgm:pt modelId="{185EC6AD-0163-46CD-855A-E014771E4EBA}" type="pres">
      <dgm:prSet presAssocID="{C476AA62-DA38-49EC-A9EA-000FA6F7AAED}" presName="parentText" presStyleLbl="node1" presStyleIdx="0" presStyleCnt="5">
        <dgm:presLayoutVars>
          <dgm:chMax val="1"/>
          <dgm:bulletEnabled val="1"/>
        </dgm:presLayoutVars>
      </dgm:prSet>
      <dgm:spPr/>
    </dgm:pt>
    <dgm:pt modelId="{1E05F9E4-F546-490C-AE17-6D299A8337AC}" type="pres">
      <dgm:prSet presAssocID="{0B64DD46-5CBF-44B9-B95B-A2E8A9AED882}" presName="sp" presStyleCnt="0"/>
      <dgm:spPr/>
    </dgm:pt>
    <dgm:pt modelId="{502E6327-529D-466F-9306-21E72E7AF1F2}" type="pres">
      <dgm:prSet presAssocID="{475E17C3-E4A2-49A3-BB22-C2E3AD94F6A4}" presName="linNode" presStyleCnt="0"/>
      <dgm:spPr/>
    </dgm:pt>
    <dgm:pt modelId="{C2C78DBE-C730-4E8F-AFB1-1452F557E7C2}" type="pres">
      <dgm:prSet presAssocID="{475E17C3-E4A2-49A3-BB22-C2E3AD94F6A4}" presName="parentText" presStyleLbl="node1" presStyleIdx="1" presStyleCnt="5">
        <dgm:presLayoutVars>
          <dgm:chMax val="1"/>
          <dgm:bulletEnabled val="1"/>
        </dgm:presLayoutVars>
      </dgm:prSet>
      <dgm:spPr/>
    </dgm:pt>
    <dgm:pt modelId="{AA005B85-7263-4F93-AA03-CDAFD281AE60}" type="pres">
      <dgm:prSet presAssocID="{FC35ADAE-D338-4EF7-89CE-8DF436406AA0}" presName="sp" presStyleCnt="0"/>
      <dgm:spPr/>
    </dgm:pt>
    <dgm:pt modelId="{946D743D-4B6D-4709-B40A-556EF0BAFF82}" type="pres">
      <dgm:prSet presAssocID="{F8F8E4B7-F5E1-425A-A882-35676F8666C3}" presName="linNode" presStyleCnt="0"/>
      <dgm:spPr/>
    </dgm:pt>
    <dgm:pt modelId="{4D5AF35E-1BCB-4C60-BB56-D87E760A5863}" type="pres">
      <dgm:prSet presAssocID="{F8F8E4B7-F5E1-425A-A882-35676F8666C3}" presName="parentText" presStyleLbl="node1" presStyleIdx="2" presStyleCnt="5">
        <dgm:presLayoutVars>
          <dgm:chMax val="1"/>
          <dgm:bulletEnabled val="1"/>
        </dgm:presLayoutVars>
      </dgm:prSet>
      <dgm:spPr/>
    </dgm:pt>
    <dgm:pt modelId="{E924E76A-C0B2-48C4-BB47-CFB328E41050}" type="pres">
      <dgm:prSet presAssocID="{E6BB32C7-ADE3-4250-A3CA-9A96816AA47E}" presName="sp" presStyleCnt="0"/>
      <dgm:spPr/>
    </dgm:pt>
    <dgm:pt modelId="{1BB1B91A-EEC0-474A-A487-DA3CEBCD0225}" type="pres">
      <dgm:prSet presAssocID="{18FF48DB-63FB-4554-A818-CCFF35A93C22}" presName="linNode" presStyleCnt="0"/>
      <dgm:spPr/>
    </dgm:pt>
    <dgm:pt modelId="{3439E5BA-CEE0-468A-95F3-A00CE6EA7230}" type="pres">
      <dgm:prSet presAssocID="{18FF48DB-63FB-4554-A818-CCFF35A93C22}" presName="parentText" presStyleLbl="node1" presStyleIdx="3" presStyleCnt="5">
        <dgm:presLayoutVars>
          <dgm:chMax val="1"/>
          <dgm:bulletEnabled val="1"/>
        </dgm:presLayoutVars>
      </dgm:prSet>
      <dgm:spPr/>
    </dgm:pt>
    <dgm:pt modelId="{55C68E14-3146-4FAE-A2BD-C143293B5C70}" type="pres">
      <dgm:prSet presAssocID="{ECD83CE4-520F-4F13-AFBC-C9B72322F1B4}" presName="sp" presStyleCnt="0"/>
      <dgm:spPr/>
    </dgm:pt>
    <dgm:pt modelId="{B67D4BEC-B309-4BF6-96B5-F8655EBEA3DD}" type="pres">
      <dgm:prSet presAssocID="{F290C115-F082-41E5-8868-887B817A724A}" presName="linNode" presStyleCnt="0"/>
      <dgm:spPr/>
    </dgm:pt>
    <dgm:pt modelId="{ECF339BE-65C7-40FA-86DA-8A5B95729344}" type="pres">
      <dgm:prSet presAssocID="{F290C115-F082-41E5-8868-887B817A724A}" presName="parentText" presStyleLbl="node1" presStyleIdx="4" presStyleCnt="5">
        <dgm:presLayoutVars>
          <dgm:chMax val="1"/>
          <dgm:bulletEnabled val="1"/>
        </dgm:presLayoutVars>
      </dgm:prSet>
      <dgm:spPr/>
    </dgm:pt>
  </dgm:ptLst>
  <dgm:cxnLst>
    <dgm:cxn modelId="{F69ADA08-F0CA-469C-AC38-EE5FB8E6B274}" srcId="{5A56D7CD-3DF5-45A8-A26E-C1BBB0A1C270}" destId="{F290C115-F082-41E5-8868-887B817A724A}" srcOrd="4" destOrd="0" parTransId="{7F82276E-CE4C-43DC-9174-CB8821E2A1F9}" sibTransId="{A4EAEEC1-B1DB-4AB9-B76F-8E2E330A77EE}"/>
    <dgm:cxn modelId="{D81F470B-2C16-4FEB-889B-5B8B8842B209}" srcId="{5A56D7CD-3DF5-45A8-A26E-C1BBB0A1C270}" destId="{F8F8E4B7-F5E1-425A-A882-35676F8666C3}" srcOrd="2" destOrd="0" parTransId="{79F09BB3-17EA-42C6-B572-3F663F2E7870}" sibTransId="{E6BB32C7-ADE3-4250-A3CA-9A96816AA47E}"/>
    <dgm:cxn modelId="{ACFD5B0F-56D6-46DE-ACD7-0792F87F74D5}" srcId="{5A56D7CD-3DF5-45A8-A26E-C1BBB0A1C270}" destId="{475E17C3-E4A2-49A3-BB22-C2E3AD94F6A4}" srcOrd="1" destOrd="0" parTransId="{03F09A76-BF35-45A2-A72F-1DE8BAB6F210}" sibTransId="{FC35ADAE-D338-4EF7-89CE-8DF436406AA0}"/>
    <dgm:cxn modelId="{19040B36-01A6-4C84-B3A5-6051D801E4E1}" type="presOf" srcId="{18FF48DB-63FB-4554-A818-CCFF35A93C22}" destId="{3439E5BA-CEE0-468A-95F3-A00CE6EA7230}" srcOrd="0" destOrd="0" presId="urn:microsoft.com/office/officeart/2005/8/layout/vList5"/>
    <dgm:cxn modelId="{B4CBBF47-CABF-4F2D-9F50-F6F530CA4560}" type="presOf" srcId="{475E17C3-E4A2-49A3-BB22-C2E3AD94F6A4}" destId="{C2C78DBE-C730-4E8F-AFB1-1452F557E7C2}" srcOrd="0" destOrd="0" presId="urn:microsoft.com/office/officeart/2005/8/layout/vList5"/>
    <dgm:cxn modelId="{73584A6D-124B-4674-9319-403B7D4A5737}" srcId="{5A56D7CD-3DF5-45A8-A26E-C1BBB0A1C270}" destId="{C476AA62-DA38-49EC-A9EA-000FA6F7AAED}" srcOrd="0" destOrd="0" parTransId="{DD27EC68-73B7-40A1-BC2A-A86813D68C12}" sibTransId="{0B64DD46-5CBF-44B9-B95B-A2E8A9AED882}"/>
    <dgm:cxn modelId="{1D32DE96-B427-4338-845D-FE790D80B65F}" type="presOf" srcId="{5A56D7CD-3DF5-45A8-A26E-C1BBB0A1C270}" destId="{EB880D12-D584-4C3D-99F0-8C2AB3AE4100}" srcOrd="0" destOrd="0" presId="urn:microsoft.com/office/officeart/2005/8/layout/vList5"/>
    <dgm:cxn modelId="{3D6A77D6-DA0C-417B-B623-42306314EC07}" type="presOf" srcId="{C476AA62-DA38-49EC-A9EA-000FA6F7AAED}" destId="{185EC6AD-0163-46CD-855A-E014771E4EBA}" srcOrd="0" destOrd="0" presId="urn:microsoft.com/office/officeart/2005/8/layout/vList5"/>
    <dgm:cxn modelId="{FCDA94D7-D5C2-4B12-9CFE-113A0B58AC36}" type="presOf" srcId="{F8F8E4B7-F5E1-425A-A882-35676F8666C3}" destId="{4D5AF35E-1BCB-4C60-BB56-D87E760A5863}" srcOrd="0" destOrd="0" presId="urn:microsoft.com/office/officeart/2005/8/layout/vList5"/>
    <dgm:cxn modelId="{99BB39DA-D9E1-48AB-9876-1F5D3FFC46BE}" type="presOf" srcId="{F290C115-F082-41E5-8868-887B817A724A}" destId="{ECF339BE-65C7-40FA-86DA-8A5B95729344}" srcOrd="0" destOrd="0" presId="urn:microsoft.com/office/officeart/2005/8/layout/vList5"/>
    <dgm:cxn modelId="{129D94F3-E995-4187-84DC-A299BF74F915}" srcId="{5A56D7CD-3DF5-45A8-A26E-C1BBB0A1C270}" destId="{18FF48DB-63FB-4554-A818-CCFF35A93C22}" srcOrd="3" destOrd="0" parTransId="{5DA443C9-64CE-4365-BCAF-B86B34BBAF53}" sibTransId="{ECD83CE4-520F-4F13-AFBC-C9B72322F1B4}"/>
    <dgm:cxn modelId="{C6FB7455-845C-4384-B16F-01372EB88E7A}" type="presParOf" srcId="{EB880D12-D584-4C3D-99F0-8C2AB3AE4100}" destId="{A2DE5ACE-8670-4FD3-8D2F-5AD8E25328C2}" srcOrd="0" destOrd="0" presId="urn:microsoft.com/office/officeart/2005/8/layout/vList5"/>
    <dgm:cxn modelId="{A85F9870-25B6-479D-9F55-A5582EC5BA27}" type="presParOf" srcId="{A2DE5ACE-8670-4FD3-8D2F-5AD8E25328C2}" destId="{185EC6AD-0163-46CD-855A-E014771E4EBA}" srcOrd="0" destOrd="0" presId="urn:microsoft.com/office/officeart/2005/8/layout/vList5"/>
    <dgm:cxn modelId="{7775E6B3-6E61-4B0C-AC24-CBAEB77D7559}" type="presParOf" srcId="{EB880D12-D584-4C3D-99F0-8C2AB3AE4100}" destId="{1E05F9E4-F546-490C-AE17-6D299A8337AC}" srcOrd="1" destOrd="0" presId="urn:microsoft.com/office/officeart/2005/8/layout/vList5"/>
    <dgm:cxn modelId="{8BFD4401-9C74-464B-8B33-73C47B8B6EC0}" type="presParOf" srcId="{EB880D12-D584-4C3D-99F0-8C2AB3AE4100}" destId="{502E6327-529D-466F-9306-21E72E7AF1F2}" srcOrd="2" destOrd="0" presId="urn:microsoft.com/office/officeart/2005/8/layout/vList5"/>
    <dgm:cxn modelId="{4BF4E1A4-0772-459D-BFFC-B0E7B9D38204}" type="presParOf" srcId="{502E6327-529D-466F-9306-21E72E7AF1F2}" destId="{C2C78DBE-C730-4E8F-AFB1-1452F557E7C2}" srcOrd="0" destOrd="0" presId="urn:microsoft.com/office/officeart/2005/8/layout/vList5"/>
    <dgm:cxn modelId="{0F444E77-CF6D-4F5E-9BB8-507605D617E3}" type="presParOf" srcId="{EB880D12-D584-4C3D-99F0-8C2AB3AE4100}" destId="{AA005B85-7263-4F93-AA03-CDAFD281AE60}" srcOrd="3" destOrd="0" presId="urn:microsoft.com/office/officeart/2005/8/layout/vList5"/>
    <dgm:cxn modelId="{0D96BAEE-DB5A-4ABA-9116-EF1EAF69AA71}" type="presParOf" srcId="{EB880D12-D584-4C3D-99F0-8C2AB3AE4100}" destId="{946D743D-4B6D-4709-B40A-556EF0BAFF82}" srcOrd="4" destOrd="0" presId="urn:microsoft.com/office/officeart/2005/8/layout/vList5"/>
    <dgm:cxn modelId="{A40B87C9-9E90-4B69-90F6-8EC7D42C5DDF}" type="presParOf" srcId="{946D743D-4B6D-4709-B40A-556EF0BAFF82}" destId="{4D5AF35E-1BCB-4C60-BB56-D87E760A5863}" srcOrd="0" destOrd="0" presId="urn:microsoft.com/office/officeart/2005/8/layout/vList5"/>
    <dgm:cxn modelId="{7C6BB820-509B-4928-8085-DCBFB2655EAE}" type="presParOf" srcId="{EB880D12-D584-4C3D-99F0-8C2AB3AE4100}" destId="{E924E76A-C0B2-48C4-BB47-CFB328E41050}" srcOrd="5" destOrd="0" presId="urn:microsoft.com/office/officeart/2005/8/layout/vList5"/>
    <dgm:cxn modelId="{D1F87EEB-3133-4AF8-B5E4-0DC2ADF9737A}" type="presParOf" srcId="{EB880D12-D584-4C3D-99F0-8C2AB3AE4100}" destId="{1BB1B91A-EEC0-474A-A487-DA3CEBCD0225}" srcOrd="6" destOrd="0" presId="urn:microsoft.com/office/officeart/2005/8/layout/vList5"/>
    <dgm:cxn modelId="{FED9D012-D286-4DD6-B2A3-DDAB1B61CB89}" type="presParOf" srcId="{1BB1B91A-EEC0-474A-A487-DA3CEBCD0225}" destId="{3439E5BA-CEE0-468A-95F3-A00CE6EA7230}" srcOrd="0" destOrd="0" presId="urn:microsoft.com/office/officeart/2005/8/layout/vList5"/>
    <dgm:cxn modelId="{93973AB0-85D3-47B1-A257-16A3D2CDA875}" type="presParOf" srcId="{EB880D12-D584-4C3D-99F0-8C2AB3AE4100}" destId="{55C68E14-3146-4FAE-A2BD-C143293B5C70}" srcOrd="7" destOrd="0" presId="urn:microsoft.com/office/officeart/2005/8/layout/vList5"/>
    <dgm:cxn modelId="{BCE8A8D2-57B7-42D9-B606-050838688456}" type="presParOf" srcId="{EB880D12-D584-4C3D-99F0-8C2AB3AE4100}" destId="{B67D4BEC-B309-4BF6-96B5-F8655EBEA3DD}" srcOrd="8" destOrd="0" presId="urn:microsoft.com/office/officeart/2005/8/layout/vList5"/>
    <dgm:cxn modelId="{EBD8EA4C-5C91-48BC-A035-708F688BFF3F}" type="presParOf" srcId="{B67D4BEC-B309-4BF6-96B5-F8655EBEA3DD}" destId="{ECF339BE-65C7-40FA-86DA-8A5B95729344}"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A56D7CD-3DF5-45A8-A26E-C1BBB0A1C270}" type="doc">
      <dgm:prSet loTypeId="urn:microsoft.com/office/officeart/2008/layout/VerticalCurvedList" loCatId="list" qsTypeId="urn:microsoft.com/office/officeart/2005/8/quickstyle/simple1" qsCatId="simple" csTypeId="urn:microsoft.com/office/officeart/2005/8/colors/accent3_2" csCatId="accent3" phldr="1"/>
      <dgm:spPr/>
      <dgm:t>
        <a:bodyPr/>
        <a:lstStyle/>
        <a:p>
          <a:endParaRPr lang="en-US"/>
        </a:p>
      </dgm:t>
    </dgm:pt>
    <dgm:pt modelId="{E534E572-F05F-4899-B753-8022C7DD8FB6}">
      <dgm:prSet/>
      <dgm:spPr/>
      <dgm:t>
        <a:bodyPr/>
        <a:lstStyle/>
        <a:p>
          <a:r>
            <a:rPr lang="en-US">
              <a:latin typeface="Times New Roman"/>
              <a:cs typeface="Times New Roman"/>
            </a:rPr>
            <a:t>Jaccard Distance</a:t>
          </a:r>
        </a:p>
      </dgm:t>
    </dgm:pt>
    <dgm:pt modelId="{283F97E1-D40C-4757-B8BD-F757EEE22B4E}" type="parTrans" cxnId="{E2F4F650-977A-4CEB-ACF8-8F032727EB6E}">
      <dgm:prSet/>
      <dgm:spPr/>
      <dgm:t>
        <a:bodyPr/>
        <a:lstStyle/>
        <a:p>
          <a:endParaRPr lang="en-IN"/>
        </a:p>
      </dgm:t>
    </dgm:pt>
    <dgm:pt modelId="{FA6FF13F-829B-4B4C-96E9-73171B4BACE2}" type="sibTrans" cxnId="{E2F4F650-977A-4CEB-ACF8-8F032727EB6E}">
      <dgm:prSet/>
      <dgm:spPr/>
      <dgm:t>
        <a:bodyPr/>
        <a:lstStyle/>
        <a:p>
          <a:endParaRPr lang="en-IN"/>
        </a:p>
      </dgm:t>
    </dgm:pt>
    <dgm:pt modelId="{899A987B-E533-438D-A523-0233218AA2AD}">
      <dgm:prSet/>
      <dgm:spPr/>
      <dgm:t>
        <a:bodyPr/>
        <a:lstStyle/>
        <a:p>
          <a:r>
            <a:rPr lang="en-US" b="0" i="0">
              <a:latin typeface="Times New Roman"/>
              <a:cs typeface="Times New Roman"/>
            </a:rPr>
            <a:t>Cosine similarity</a:t>
          </a:r>
          <a:endParaRPr lang="en-US">
            <a:latin typeface="Times New Roman"/>
            <a:cs typeface="Times New Roman"/>
          </a:endParaRPr>
        </a:p>
      </dgm:t>
    </dgm:pt>
    <dgm:pt modelId="{3F7118C9-9E8A-4EFA-A1E5-18EE15129B42}" type="parTrans" cxnId="{E03FF396-80A3-4935-80BF-7FE2B24F20F2}">
      <dgm:prSet/>
      <dgm:spPr/>
      <dgm:t>
        <a:bodyPr/>
        <a:lstStyle/>
        <a:p>
          <a:endParaRPr lang="en-IN"/>
        </a:p>
      </dgm:t>
    </dgm:pt>
    <dgm:pt modelId="{5F96A144-3B8D-4EBD-8A45-BE035434CDFA}" type="sibTrans" cxnId="{E03FF396-80A3-4935-80BF-7FE2B24F20F2}">
      <dgm:prSet/>
      <dgm:spPr/>
      <dgm:t>
        <a:bodyPr/>
        <a:lstStyle/>
        <a:p>
          <a:endParaRPr lang="en-IN"/>
        </a:p>
      </dgm:t>
    </dgm:pt>
    <dgm:pt modelId="{635F0492-F405-400D-9190-0BC961502098}">
      <dgm:prSet phldr="0"/>
      <dgm:spPr/>
      <dgm:t>
        <a:bodyPr/>
        <a:lstStyle/>
        <a:p>
          <a:pPr rtl="0"/>
          <a:r>
            <a:rPr lang="en-US">
              <a:solidFill>
                <a:schemeClr val="bg1"/>
              </a:solidFill>
              <a:latin typeface="Times New Roman"/>
              <a:ea typeface="Calibri"/>
              <a:cs typeface="Calibri"/>
            </a:rPr>
            <a:t>CountVectorizer</a:t>
          </a:r>
        </a:p>
      </dgm:t>
    </dgm:pt>
    <dgm:pt modelId="{3FA684F9-83C6-4CD8-8318-CD08F003F2BB}" type="parTrans" cxnId="{5032BE57-8FC6-4EF0-ABEF-0CD17C088ABA}">
      <dgm:prSet/>
      <dgm:spPr/>
    </dgm:pt>
    <dgm:pt modelId="{02427985-579E-43DE-879B-1BDBA3F66E6F}" type="sibTrans" cxnId="{5032BE57-8FC6-4EF0-ABEF-0CD17C088ABA}">
      <dgm:prSet/>
      <dgm:spPr/>
    </dgm:pt>
    <dgm:pt modelId="{7399389D-B9CE-4E7D-8484-0F63E871B6A4}" type="pres">
      <dgm:prSet presAssocID="{5A56D7CD-3DF5-45A8-A26E-C1BBB0A1C270}" presName="Name0" presStyleCnt="0">
        <dgm:presLayoutVars>
          <dgm:chMax val="7"/>
          <dgm:chPref val="7"/>
          <dgm:dir/>
        </dgm:presLayoutVars>
      </dgm:prSet>
      <dgm:spPr/>
    </dgm:pt>
    <dgm:pt modelId="{8A36F6B7-37C2-4D31-B87A-9F4C02AE40AF}" type="pres">
      <dgm:prSet presAssocID="{5A56D7CD-3DF5-45A8-A26E-C1BBB0A1C270}" presName="Name1" presStyleCnt="0"/>
      <dgm:spPr/>
    </dgm:pt>
    <dgm:pt modelId="{654968B1-EB5A-40D5-BEA0-FF22A6D678A5}" type="pres">
      <dgm:prSet presAssocID="{5A56D7CD-3DF5-45A8-A26E-C1BBB0A1C270}" presName="cycle" presStyleCnt="0"/>
      <dgm:spPr/>
    </dgm:pt>
    <dgm:pt modelId="{FC09ED23-1E6A-4D20-ABAF-69D4D9904B3D}" type="pres">
      <dgm:prSet presAssocID="{5A56D7CD-3DF5-45A8-A26E-C1BBB0A1C270}" presName="srcNode" presStyleLbl="node1" presStyleIdx="0" presStyleCnt="3"/>
      <dgm:spPr/>
    </dgm:pt>
    <dgm:pt modelId="{7E421EE9-6408-4A37-B9A4-0CCCD4A19A48}" type="pres">
      <dgm:prSet presAssocID="{5A56D7CD-3DF5-45A8-A26E-C1BBB0A1C270}" presName="conn" presStyleLbl="parChTrans1D2" presStyleIdx="0" presStyleCnt="1"/>
      <dgm:spPr/>
    </dgm:pt>
    <dgm:pt modelId="{5729F653-5934-4FE8-905E-85CC2C491016}" type="pres">
      <dgm:prSet presAssocID="{5A56D7CD-3DF5-45A8-A26E-C1BBB0A1C270}" presName="extraNode" presStyleLbl="node1" presStyleIdx="0" presStyleCnt="3"/>
      <dgm:spPr/>
    </dgm:pt>
    <dgm:pt modelId="{72C1E70F-7CB9-4F2B-9198-F8AE1CC29936}" type="pres">
      <dgm:prSet presAssocID="{5A56D7CD-3DF5-45A8-A26E-C1BBB0A1C270}" presName="dstNode" presStyleLbl="node1" presStyleIdx="0" presStyleCnt="3"/>
      <dgm:spPr/>
    </dgm:pt>
    <dgm:pt modelId="{8549E088-3AA3-4C98-B3AE-47DC8A0679E0}" type="pres">
      <dgm:prSet presAssocID="{635F0492-F405-400D-9190-0BC961502098}" presName="text_1" presStyleLbl="node1" presStyleIdx="0" presStyleCnt="3">
        <dgm:presLayoutVars>
          <dgm:bulletEnabled val="1"/>
        </dgm:presLayoutVars>
      </dgm:prSet>
      <dgm:spPr/>
    </dgm:pt>
    <dgm:pt modelId="{4EC9B2F3-72BB-40D9-BDA5-FC70C59885D5}" type="pres">
      <dgm:prSet presAssocID="{635F0492-F405-400D-9190-0BC961502098}" presName="accent_1" presStyleCnt="0"/>
      <dgm:spPr/>
    </dgm:pt>
    <dgm:pt modelId="{EBDF0B98-73E9-47F3-84AA-5AE13D513D9F}" type="pres">
      <dgm:prSet presAssocID="{635F0492-F405-400D-9190-0BC961502098}" presName="accentRepeatNode" presStyleLbl="solidFgAcc1" presStyleIdx="0" presStyleCnt="3"/>
      <dgm:spPr/>
    </dgm:pt>
    <dgm:pt modelId="{E0CEDA69-B975-4430-996A-94FBEA03614B}" type="pres">
      <dgm:prSet presAssocID="{E534E572-F05F-4899-B753-8022C7DD8FB6}" presName="text_2" presStyleLbl="node1" presStyleIdx="1" presStyleCnt="3">
        <dgm:presLayoutVars>
          <dgm:bulletEnabled val="1"/>
        </dgm:presLayoutVars>
      </dgm:prSet>
      <dgm:spPr/>
    </dgm:pt>
    <dgm:pt modelId="{01763DA2-3F9C-42B2-B56F-7E3D771DD84F}" type="pres">
      <dgm:prSet presAssocID="{E534E572-F05F-4899-B753-8022C7DD8FB6}" presName="accent_2" presStyleCnt="0"/>
      <dgm:spPr/>
    </dgm:pt>
    <dgm:pt modelId="{F3C97EAC-3B19-45FA-AF1C-A6A9828B1E16}" type="pres">
      <dgm:prSet presAssocID="{E534E572-F05F-4899-B753-8022C7DD8FB6}" presName="accentRepeatNode" presStyleLbl="solidFgAcc1" presStyleIdx="1" presStyleCnt="3"/>
      <dgm:spPr/>
    </dgm:pt>
    <dgm:pt modelId="{3175D601-489F-47C7-B09A-58C65124F54D}" type="pres">
      <dgm:prSet presAssocID="{899A987B-E533-438D-A523-0233218AA2AD}" presName="text_3" presStyleLbl="node1" presStyleIdx="2" presStyleCnt="3">
        <dgm:presLayoutVars>
          <dgm:bulletEnabled val="1"/>
        </dgm:presLayoutVars>
      </dgm:prSet>
      <dgm:spPr/>
    </dgm:pt>
    <dgm:pt modelId="{005AD8A5-633B-480B-ABAB-B2B2F67A8E88}" type="pres">
      <dgm:prSet presAssocID="{899A987B-E533-438D-A523-0233218AA2AD}" presName="accent_3" presStyleCnt="0"/>
      <dgm:spPr/>
    </dgm:pt>
    <dgm:pt modelId="{FA680578-FD6F-4F72-B5FA-9B518CB84410}" type="pres">
      <dgm:prSet presAssocID="{899A987B-E533-438D-A523-0233218AA2AD}" presName="accentRepeatNode" presStyleLbl="solidFgAcc1" presStyleIdx="2" presStyleCnt="3"/>
      <dgm:spPr/>
    </dgm:pt>
  </dgm:ptLst>
  <dgm:cxnLst>
    <dgm:cxn modelId="{3638DC00-8035-4C4B-A818-F885ED4D1952}" type="presOf" srcId="{E534E572-F05F-4899-B753-8022C7DD8FB6}" destId="{E0CEDA69-B975-4430-996A-94FBEA03614B}" srcOrd="0" destOrd="0" presId="urn:microsoft.com/office/officeart/2008/layout/VerticalCurvedList"/>
    <dgm:cxn modelId="{E2F4F650-977A-4CEB-ACF8-8F032727EB6E}" srcId="{5A56D7CD-3DF5-45A8-A26E-C1BBB0A1C270}" destId="{E534E572-F05F-4899-B753-8022C7DD8FB6}" srcOrd="1" destOrd="0" parTransId="{283F97E1-D40C-4757-B8BD-F757EEE22B4E}" sibTransId="{FA6FF13F-829B-4B4C-96E9-73171B4BACE2}"/>
    <dgm:cxn modelId="{5032BE57-8FC6-4EF0-ABEF-0CD17C088ABA}" srcId="{5A56D7CD-3DF5-45A8-A26E-C1BBB0A1C270}" destId="{635F0492-F405-400D-9190-0BC961502098}" srcOrd="0" destOrd="0" parTransId="{3FA684F9-83C6-4CD8-8318-CD08F003F2BB}" sibTransId="{02427985-579E-43DE-879B-1BDBA3F66E6F}"/>
    <dgm:cxn modelId="{E03FF396-80A3-4935-80BF-7FE2B24F20F2}" srcId="{5A56D7CD-3DF5-45A8-A26E-C1BBB0A1C270}" destId="{899A987B-E533-438D-A523-0233218AA2AD}" srcOrd="2" destOrd="0" parTransId="{3F7118C9-9E8A-4EFA-A1E5-18EE15129B42}" sibTransId="{5F96A144-3B8D-4EBD-8A45-BE035434CDFA}"/>
    <dgm:cxn modelId="{E6F26499-DE14-4D3C-97D7-5F2CAB4B89C2}" type="presOf" srcId="{899A987B-E533-438D-A523-0233218AA2AD}" destId="{3175D601-489F-47C7-B09A-58C65124F54D}" srcOrd="0" destOrd="0" presId="urn:microsoft.com/office/officeart/2008/layout/VerticalCurvedList"/>
    <dgm:cxn modelId="{D43C84AB-E17E-4149-9A2B-AD4A1B41B933}" type="presOf" srcId="{5A56D7CD-3DF5-45A8-A26E-C1BBB0A1C270}" destId="{7399389D-B9CE-4E7D-8484-0F63E871B6A4}" srcOrd="0" destOrd="0" presId="urn:microsoft.com/office/officeart/2008/layout/VerticalCurvedList"/>
    <dgm:cxn modelId="{738587BE-576F-4627-8D77-3811E806BFB5}" type="presOf" srcId="{02427985-579E-43DE-879B-1BDBA3F66E6F}" destId="{7E421EE9-6408-4A37-B9A4-0CCCD4A19A48}" srcOrd="0" destOrd="0" presId="urn:microsoft.com/office/officeart/2008/layout/VerticalCurvedList"/>
    <dgm:cxn modelId="{0E8190E5-CE21-410B-8A48-03F9BD77D735}" type="presOf" srcId="{635F0492-F405-400D-9190-0BC961502098}" destId="{8549E088-3AA3-4C98-B3AE-47DC8A0679E0}" srcOrd="0" destOrd="0" presId="urn:microsoft.com/office/officeart/2008/layout/VerticalCurvedList"/>
    <dgm:cxn modelId="{B786ED36-0C30-490E-80DF-5C14583E148F}" type="presParOf" srcId="{7399389D-B9CE-4E7D-8484-0F63E871B6A4}" destId="{8A36F6B7-37C2-4D31-B87A-9F4C02AE40AF}" srcOrd="0" destOrd="0" presId="urn:microsoft.com/office/officeart/2008/layout/VerticalCurvedList"/>
    <dgm:cxn modelId="{262B50CE-B79F-4D18-B006-EB93A565D707}" type="presParOf" srcId="{8A36F6B7-37C2-4D31-B87A-9F4C02AE40AF}" destId="{654968B1-EB5A-40D5-BEA0-FF22A6D678A5}" srcOrd="0" destOrd="0" presId="urn:microsoft.com/office/officeart/2008/layout/VerticalCurvedList"/>
    <dgm:cxn modelId="{D3ED67E1-8808-4A4F-A102-83ED34B24E18}" type="presParOf" srcId="{654968B1-EB5A-40D5-BEA0-FF22A6D678A5}" destId="{FC09ED23-1E6A-4D20-ABAF-69D4D9904B3D}" srcOrd="0" destOrd="0" presId="urn:microsoft.com/office/officeart/2008/layout/VerticalCurvedList"/>
    <dgm:cxn modelId="{7DABC0F4-696A-4420-ACFC-8DA137969E8F}" type="presParOf" srcId="{654968B1-EB5A-40D5-BEA0-FF22A6D678A5}" destId="{7E421EE9-6408-4A37-B9A4-0CCCD4A19A48}" srcOrd="1" destOrd="0" presId="urn:microsoft.com/office/officeart/2008/layout/VerticalCurvedList"/>
    <dgm:cxn modelId="{5FB875AD-65BA-46ED-9243-1F05642ACA4D}" type="presParOf" srcId="{654968B1-EB5A-40D5-BEA0-FF22A6D678A5}" destId="{5729F653-5934-4FE8-905E-85CC2C491016}" srcOrd="2" destOrd="0" presId="urn:microsoft.com/office/officeart/2008/layout/VerticalCurvedList"/>
    <dgm:cxn modelId="{6B67A0D6-16A6-49A3-AF00-67FBCA0A89CB}" type="presParOf" srcId="{654968B1-EB5A-40D5-BEA0-FF22A6D678A5}" destId="{72C1E70F-7CB9-4F2B-9198-F8AE1CC29936}" srcOrd="3" destOrd="0" presId="urn:microsoft.com/office/officeart/2008/layout/VerticalCurvedList"/>
    <dgm:cxn modelId="{F1749009-FF5C-47EB-8510-7C9B78995C1B}" type="presParOf" srcId="{8A36F6B7-37C2-4D31-B87A-9F4C02AE40AF}" destId="{8549E088-3AA3-4C98-B3AE-47DC8A0679E0}" srcOrd="1" destOrd="0" presId="urn:microsoft.com/office/officeart/2008/layout/VerticalCurvedList"/>
    <dgm:cxn modelId="{43AB8AFF-749E-4C9A-A77D-4DCA1674EF5F}" type="presParOf" srcId="{8A36F6B7-37C2-4D31-B87A-9F4C02AE40AF}" destId="{4EC9B2F3-72BB-40D9-BDA5-FC70C59885D5}" srcOrd="2" destOrd="0" presId="urn:microsoft.com/office/officeart/2008/layout/VerticalCurvedList"/>
    <dgm:cxn modelId="{E846F552-37FF-4631-BDB5-028F8EC36969}" type="presParOf" srcId="{4EC9B2F3-72BB-40D9-BDA5-FC70C59885D5}" destId="{EBDF0B98-73E9-47F3-84AA-5AE13D513D9F}" srcOrd="0" destOrd="0" presId="urn:microsoft.com/office/officeart/2008/layout/VerticalCurvedList"/>
    <dgm:cxn modelId="{19AD3325-F6B1-4EAE-A51B-F9A36A3B2A52}" type="presParOf" srcId="{8A36F6B7-37C2-4D31-B87A-9F4C02AE40AF}" destId="{E0CEDA69-B975-4430-996A-94FBEA03614B}" srcOrd="3" destOrd="0" presId="urn:microsoft.com/office/officeart/2008/layout/VerticalCurvedList"/>
    <dgm:cxn modelId="{3ED3320A-745B-4B4B-8D52-872BB328FF36}" type="presParOf" srcId="{8A36F6B7-37C2-4D31-B87A-9F4C02AE40AF}" destId="{01763DA2-3F9C-42B2-B56F-7E3D771DD84F}" srcOrd="4" destOrd="0" presId="urn:microsoft.com/office/officeart/2008/layout/VerticalCurvedList"/>
    <dgm:cxn modelId="{9F3101AA-B9D9-4A7D-BE53-4B65F305FB07}" type="presParOf" srcId="{01763DA2-3F9C-42B2-B56F-7E3D771DD84F}" destId="{F3C97EAC-3B19-45FA-AF1C-A6A9828B1E16}" srcOrd="0" destOrd="0" presId="urn:microsoft.com/office/officeart/2008/layout/VerticalCurvedList"/>
    <dgm:cxn modelId="{9BA3E025-F14E-4562-B3BA-3476A6C7EC18}" type="presParOf" srcId="{8A36F6B7-37C2-4D31-B87A-9F4C02AE40AF}" destId="{3175D601-489F-47C7-B09A-58C65124F54D}" srcOrd="5" destOrd="0" presId="urn:microsoft.com/office/officeart/2008/layout/VerticalCurvedList"/>
    <dgm:cxn modelId="{B728C567-8B3F-49E4-9242-E00D62B413F8}" type="presParOf" srcId="{8A36F6B7-37C2-4D31-B87A-9F4C02AE40AF}" destId="{005AD8A5-633B-480B-ABAB-B2B2F67A8E88}" srcOrd="6" destOrd="0" presId="urn:microsoft.com/office/officeart/2008/layout/VerticalCurvedList"/>
    <dgm:cxn modelId="{87D37EB1-497F-434A-AF67-827B879CC387}" type="presParOf" srcId="{005AD8A5-633B-480B-ABAB-B2B2F67A8E88}" destId="{FA680578-FD6F-4F72-B5FA-9B518CB8441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ED2E39C-CA2C-425A-AF49-00F6EE6B13B8}" type="doc">
      <dgm:prSet loTypeId="urn:microsoft.com/office/officeart/2005/8/layout/hList9" loCatId="list" qsTypeId="urn:microsoft.com/office/officeart/2005/8/quickstyle/simple1" qsCatId="simple" csTypeId="urn:microsoft.com/office/officeart/2005/8/colors/accent3_2" csCatId="accent3" phldr="1"/>
      <dgm:spPr/>
      <dgm:t>
        <a:bodyPr/>
        <a:lstStyle/>
        <a:p>
          <a:endParaRPr lang="en-US"/>
        </a:p>
      </dgm:t>
    </dgm:pt>
    <dgm:pt modelId="{3434FF74-A2BB-44A9-BF8F-9500935A4052}">
      <dgm:prSet phldrT="[Text]" phldr="0"/>
      <dgm:spPr/>
      <dgm:t>
        <a:bodyPr/>
        <a:lstStyle/>
        <a:p>
          <a:r>
            <a:rPr lang="en-US">
              <a:latin typeface="Times New Roman"/>
              <a:cs typeface="Times New Roman"/>
            </a:rPr>
            <a:t>Student</a:t>
          </a:r>
        </a:p>
      </dgm:t>
    </dgm:pt>
    <dgm:pt modelId="{BD14932C-4BD8-41D7-90FB-6B1F18242674}" type="parTrans" cxnId="{660B70AD-925D-4E87-89EE-90D738A83023}">
      <dgm:prSet/>
      <dgm:spPr/>
      <dgm:t>
        <a:bodyPr/>
        <a:lstStyle/>
        <a:p>
          <a:endParaRPr lang="en-US"/>
        </a:p>
      </dgm:t>
    </dgm:pt>
    <dgm:pt modelId="{D7668C90-5AA0-4DB0-8F94-F448B09D0FD4}" type="sibTrans" cxnId="{660B70AD-925D-4E87-89EE-90D738A83023}">
      <dgm:prSet/>
      <dgm:spPr/>
      <dgm:t>
        <a:bodyPr/>
        <a:lstStyle/>
        <a:p>
          <a:endParaRPr lang="en-US"/>
        </a:p>
      </dgm:t>
    </dgm:pt>
    <dgm:pt modelId="{F962536A-4E87-49B9-8189-98C61D7D3767}">
      <dgm:prSet phldrT="[Text]" phldr="0"/>
      <dgm:spPr/>
      <dgm:t>
        <a:bodyPr/>
        <a:lstStyle/>
        <a:p>
          <a:r>
            <a:rPr lang="en-US">
              <a:latin typeface="Times New Roman"/>
              <a:cs typeface="Times New Roman"/>
            </a:rPr>
            <a:t>View results</a:t>
          </a:r>
        </a:p>
      </dgm:t>
    </dgm:pt>
    <dgm:pt modelId="{A334E5AF-D9A1-4704-BECE-10E2FCA8DDFB}" type="parTrans" cxnId="{16ADFE3B-A387-44C2-B6FE-F6202E5B82CF}">
      <dgm:prSet/>
      <dgm:spPr/>
      <dgm:t>
        <a:bodyPr/>
        <a:lstStyle/>
        <a:p>
          <a:endParaRPr lang="en-US"/>
        </a:p>
      </dgm:t>
    </dgm:pt>
    <dgm:pt modelId="{1BBEFF8C-135F-48CF-AD62-438BF77DB284}" type="sibTrans" cxnId="{16ADFE3B-A387-44C2-B6FE-F6202E5B82CF}">
      <dgm:prSet/>
      <dgm:spPr/>
      <dgm:t>
        <a:bodyPr/>
        <a:lstStyle/>
        <a:p>
          <a:endParaRPr lang="en-US"/>
        </a:p>
      </dgm:t>
    </dgm:pt>
    <dgm:pt modelId="{7B9C6EDB-3242-4264-992E-82068D6B3B2B}">
      <dgm:prSet phldrT="[Text]" phldr="0"/>
      <dgm:spPr/>
      <dgm:t>
        <a:bodyPr/>
        <a:lstStyle/>
        <a:p>
          <a:r>
            <a:rPr lang="en-US">
              <a:latin typeface="Times New Roman"/>
              <a:cs typeface="Times New Roman"/>
            </a:rPr>
            <a:t>Admin</a:t>
          </a:r>
        </a:p>
      </dgm:t>
    </dgm:pt>
    <dgm:pt modelId="{E533392E-03D0-41F6-9258-A196E130362D}" type="parTrans" cxnId="{B4E9BCFC-8EC0-49C2-A38B-2E57E27ED9A1}">
      <dgm:prSet/>
      <dgm:spPr/>
      <dgm:t>
        <a:bodyPr/>
        <a:lstStyle/>
        <a:p>
          <a:endParaRPr lang="en-US"/>
        </a:p>
      </dgm:t>
    </dgm:pt>
    <dgm:pt modelId="{699EF756-6E51-47CC-BCC1-3A639D9A4941}" type="sibTrans" cxnId="{B4E9BCFC-8EC0-49C2-A38B-2E57E27ED9A1}">
      <dgm:prSet/>
      <dgm:spPr/>
      <dgm:t>
        <a:bodyPr/>
        <a:lstStyle/>
        <a:p>
          <a:endParaRPr lang="en-US"/>
        </a:p>
      </dgm:t>
    </dgm:pt>
    <dgm:pt modelId="{3A8136EA-AC28-4EB3-816C-07024A6A2D78}">
      <dgm:prSet phldrT="[Text]" phldr="0"/>
      <dgm:spPr/>
      <dgm:t>
        <a:bodyPr/>
        <a:lstStyle/>
        <a:p>
          <a:pPr rtl="0"/>
          <a:r>
            <a:rPr lang="en-US">
              <a:latin typeface="Times New Roman"/>
              <a:cs typeface="Times New Roman"/>
            </a:rPr>
            <a:t>Add tests, courses, questions</a:t>
          </a:r>
        </a:p>
      </dgm:t>
    </dgm:pt>
    <dgm:pt modelId="{AD9720DB-A9F1-4765-9541-2DF2A67338C8}" type="parTrans" cxnId="{FEE7A5E8-9EF2-497E-9759-73445239AF2D}">
      <dgm:prSet/>
      <dgm:spPr/>
      <dgm:t>
        <a:bodyPr/>
        <a:lstStyle/>
        <a:p>
          <a:endParaRPr lang="en-US"/>
        </a:p>
      </dgm:t>
    </dgm:pt>
    <dgm:pt modelId="{F606811D-BD2D-42F6-8598-2FC65450A494}" type="sibTrans" cxnId="{FEE7A5E8-9EF2-497E-9759-73445239AF2D}">
      <dgm:prSet/>
      <dgm:spPr/>
      <dgm:t>
        <a:bodyPr/>
        <a:lstStyle/>
        <a:p>
          <a:endParaRPr lang="en-US"/>
        </a:p>
      </dgm:t>
    </dgm:pt>
    <dgm:pt modelId="{AFE854CF-F922-4657-BFB7-8A005882493C}">
      <dgm:prSet phldrT="[Text]" phldr="0"/>
      <dgm:spPr/>
      <dgm:t>
        <a:bodyPr/>
        <a:lstStyle/>
        <a:p>
          <a:pPr rtl="0"/>
          <a:r>
            <a:rPr lang="en-US">
              <a:latin typeface="Times New Roman"/>
              <a:cs typeface="Times New Roman"/>
            </a:rPr>
            <a:t>Accepts the new user registration</a:t>
          </a:r>
        </a:p>
      </dgm:t>
    </dgm:pt>
    <dgm:pt modelId="{15ECAF87-F1CB-4751-9CD7-EAC6CE8F1E17}" type="parTrans" cxnId="{EC07BF9D-4DAC-4D8B-B6BF-67BD692189EA}">
      <dgm:prSet/>
      <dgm:spPr/>
      <dgm:t>
        <a:bodyPr/>
        <a:lstStyle/>
        <a:p>
          <a:endParaRPr lang="en-US"/>
        </a:p>
      </dgm:t>
    </dgm:pt>
    <dgm:pt modelId="{3DE2C2FB-1366-4542-A0D6-C86BB38D2DD8}" type="sibTrans" cxnId="{EC07BF9D-4DAC-4D8B-B6BF-67BD692189EA}">
      <dgm:prSet/>
      <dgm:spPr/>
      <dgm:t>
        <a:bodyPr/>
        <a:lstStyle/>
        <a:p>
          <a:endParaRPr lang="en-US"/>
        </a:p>
      </dgm:t>
    </dgm:pt>
    <dgm:pt modelId="{13AC96B2-6CDB-44CB-9E9B-9AC06E1D8BD8}">
      <dgm:prSet phldr="0"/>
      <dgm:spPr/>
      <dgm:t>
        <a:bodyPr/>
        <a:lstStyle/>
        <a:p>
          <a:pPr rtl="0"/>
          <a:r>
            <a:rPr lang="en-US">
              <a:latin typeface="Times New Roman"/>
              <a:cs typeface="Times New Roman"/>
            </a:rPr>
            <a:t>Can view results analysis chart</a:t>
          </a:r>
        </a:p>
      </dgm:t>
    </dgm:pt>
    <dgm:pt modelId="{1DAAB165-163D-4EF9-9226-B20A5D4795CC}" type="parTrans" cxnId="{0809FE77-C3B6-420E-B597-D9BCF0C6C61D}">
      <dgm:prSet/>
      <dgm:spPr/>
    </dgm:pt>
    <dgm:pt modelId="{D3B9A384-A59B-4FE5-9E2C-3B071189E513}" type="sibTrans" cxnId="{0809FE77-C3B6-420E-B597-D9BCF0C6C61D}">
      <dgm:prSet/>
      <dgm:spPr/>
    </dgm:pt>
    <dgm:pt modelId="{3400ED16-A7E1-41BB-B87C-B0CBC1665891}">
      <dgm:prSet phldr="0"/>
      <dgm:spPr/>
      <dgm:t>
        <a:bodyPr/>
        <a:lstStyle/>
        <a:p>
          <a:pPr rtl="0"/>
          <a:r>
            <a:rPr lang="en-US">
              <a:latin typeface="Times New Roman"/>
              <a:cs typeface="Times New Roman"/>
            </a:rPr>
            <a:t>Can take a test</a:t>
          </a:r>
        </a:p>
      </dgm:t>
    </dgm:pt>
    <dgm:pt modelId="{40CE2E5D-4B4F-41B2-BBFA-4546A5082BEA}" type="parTrans" cxnId="{243C3153-CE23-465C-B8ED-A1BD31D4C966}">
      <dgm:prSet/>
      <dgm:spPr/>
    </dgm:pt>
    <dgm:pt modelId="{5D1830EB-DD33-466C-97D5-8D35F1916553}" type="sibTrans" cxnId="{243C3153-CE23-465C-B8ED-A1BD31D4C966}">
      <dgm:prSet/>
      <dgm:spPr/>
    </dgm:pt>
    <dgm:pt modelId="{6DA468D2-83C6-45FB-9DF5-7EA230D8D09A}">
      <dgm:prSet phldr="0"/>
      <dgm:spPr/>
      <dgm:t>
        <a:bodyPr/>
        <a:lstStyle/>
        <a:p>
          <a:pPr rtl="0"/>
          <a:r>
            <a:rPr lang="en-US">
              <a:latin typeface="Times New Roman"/>
              <a:cs typeface="Calibri"/>
            </a:rPr>
            <a:t>Register a new account</a:t>
          </a:r>
        </a:p>
      </dgm:t>
    </dgm:pt>
    <dgm:pt modelId="{EE438525-F602-4085-AB05-9DC73BB488BE}" type="parTrans" cxnId="{690D3414-3067-4638-93EE-EE98357817D1}">
      <dgm:prSet/>
      <dgm:spPr/>
    </dgm:pt>
    <dgm:pt modelId="{CF7FEBB1-57B4-45F9-8B36-6E3F31546A2C}" type="sibTrans" cxnId="{690D3414-3067-4638-93EE-EE98357817D1}">
      <dgm:prSet/>
      <dgm:spPr/>
    </dgm:pt>
    <dgm:pt modelId="{8F05126D-C0CC-4370-B2E6-4BE9E3A4D7C0}" type="pres">
      <dgm:prSet presAssocID="{9ED2E39C-CA2C-425A-AF49-00F6EE6B13B8}" presName="list" presStyleCnt="0">
        <dgm:presLayoutVars>
          <dgm:dir/>
          <dgm:animLvl val="lvl"/>
        </dgm:presLayoutVars>
      </dgm:prSet>
      <dgm:spPr/>
    </dgm:pt>
    <dgm:pt modelId="{CF1EA42F-A8BD-4546-AC46-0CCB87B3B52C}" type="pres">
      <dgm:prSet presAssocID="{3434FF74-A2BB-44A9-BF8F-9500935A4052}" presName="posSpace" presStyleCnt="0"/>
      <dgm:spPr/>
    </dgm:pt>
    <dgm:pt modelId="{9078FD9A-D254-44E4-B7C0-987EFB8EB532}" type="pres">
      <dgm:prSet presAssocID="{3434FF74-A2BB-44A9-BF8F-9500935A4052}" presName="vertFlow" presStyleCnt="0"/>
      <dgm:spPr/>
    </dgm:pt>
    <dgm:pt modelId="{0B9BBF8A-3B4C-49B8-B517-54EB9584D732}" type="pres">
      <dgm:prSet presAssocID="{3434FF74-A2BB-44A9-BF8F-9500935A4052}" presName="topSpace" presStyleCnt="0"/>
      <dgm:spPr/>
    </dgm:pt>
    <dgm:pt modelId="{E271A03D-AB86-43F4-BE46-6605B46AA5B4}" type="pres">
      <dgm:prSet presAssocID="{3434FF74-A2BB-44A9-BF8F-9500935A4052}" presName="firstComp" presStyleCnt="0"/>
      <dgm:spPr/>
    </dgm:pt>
    <dgm:pt modelId="{CB37868B-0216-46B2-AB0E-BCF8D961328B}" type="pres">
      <dgm:prSet presAssocID="{3434FF74-A2BB-44A9-BF8F-9500935A4052}" presName="firstChild" presStyleLbl="bgAccFollowNode1" presStyleIdx="0" presStyleCnt="6"/>
      <dgm:spPr/>
    </dgm:pt>
    <dgm:pt modelId="{1C3342DD-37CA-4017-9DAB-19CA8327B114}" type="pres">
      <dgm:prSet presAssocID="{3434FF74-A2BB-44A9-BF8F-9500935A4052}" presName="firstChildTx" presStyleLbl="bgAccFollowNode1" presStyleIdx="0" presStyleCnt="6">
        <dgm:presLayoutVars>
          <dgm:bulletEnabled val="1"/>
        </dgm:presLayoutVars>
      </dgm:prSet>
      <dgm:spPr/>
    </dgm:pt>
    <dgm:pt modelId="{29C0CBC6-9202-4DD0-B812-1411A882297E}" type="pres">
      <dgm:prSet presAssocID="{3400ED16-A7E1-41BB-B87C-B0CBC1665891}" presName="comp" presStyleCnt="0"/>
      <dgm:spPr/>
    </dgm:pt>
    <dgm:pt modelId="{99BFB172-94D3-4033-96AF-4883B9C390CB}" type="pres">
      <dgm:prSet presAssocID="{3400ED16-A7E1-41BB-B87C-B0CBC1665891}" presName="child" presStyleLbl="bgAccFollowNode1" presStyleIdx="1" presStyleCnt="6"/>
      <dgm:spPr/>
    </dgm:pt>
    <dgm:pt modelId="{355867CE-C1CC-4B5D-B060-86ADF22E3A36}" type="pres">
      <dgm:prSet presAssocID="{3400ED16-A7E1-41BB-B87C-B0CBC1665891}" presName="childTx" presStyleLbl="bgAccFollowNode1" presStyleIdx="1" presStyleCnt="6">
        <dgm:presLayoutVars>
          <dgm:bulletEnabled val="1"/>
        </dgm:presLayoutVars>
      </dgm:prSet>
      <dgm:spPr/>
    </dgm:pt>
    <dgm:pt modelId="{E5517FE0-DE2C-4CB8-98E5-C657D7E8C731}" type="pres">
      <dgm:prSet presAssocID="{F962536A-4E87-49B9-8189-98C61D7D3767}" presName="comp" presStyleCnt="0"/>
      <dgm:spPr/>
    </dgm:pt>
    <dgm:pt modelId="{0DF91357-F29F-421B-986A-4CF8135BC444}" type="pres">
      <dgm:prSet presAssocID="{F962536A-4E87-49B9-8189-98C61D7D3767}" presName="child" presStyleLbl="bgAccFollowNode1" presStyleIdx="2" presStyleCnt="6"/>
      <dgm:spPr/>
    </dgm:pt>
    <dgm:pt modelId="{91232297-3DB7-4AC6-84D5-B2CC8C68E646}" type="pres">
      <dgm:prSet presAssocID="{F962536A-4E87-49B9-8189-98C61D7D3767}" presName="childTx" presStyleLbl="bgAccFollowNode1" presStyleIdx="2" presStyleCnt="6">
        <dgm:presLayoutVars>
          <dgm:bulletEnabled val="1"/>
        </dgm:presLayoutVars>
      </dgm:prSet>
      <dgm:spPr/>
    </dgm:pt>
    <dgm:pt modelId="{52EC77AB-6D85-4C33-B6DF-5A2064A54B9D}" type="pres">
      <dgm:prSet presAssocID="{3434FF74-A2BB-44A9-BF8F-9500935A4052}" presName="negSpace" presStyleCnt="0"/>
      <dgm:spPr/>
    </dgm:pt>
    <dgm:pt modelId="{6D82BFCC-71AE-4F09-9D04-CF00A28FE26C}" type="pres">
      <dgm:prSet presAssocID="{3434FF74-A2BB-44A9-BF8F-9500935A4052}" presName="circle" presStyleLbl="node1" presStyleIdx="0" presStyleCnt="2"/>
      <dgm:spPr/>
    </dgm:pt>
    <dgm:pt modelId="{4AB761E3-2550-4D86-87DF-EAC1604A619D}" type="pres">
      <dgm:prSet presAssocID="{D7668C90-5AA0-4DB0-8F94-F448B09D0FD4}" presName="transSpace" presStyleCnt="0"/>
      <dgm:spPr/>
    </dgm:pt>
    <dgm:pt modelId="{474E7C67-5939-4C31-931A-B7E8F53C2626}" type="pres">
      <dgm:prSet presAssocID="{7B9C6EDB-3242-4264-992E-82068D6B3B2B}" presName="posSpace" presStyleCnt="0"/>
      <dgm:spPr/>
    </dgm:pt>
    <dgm:pt modelId="{04E537ED-9CF7-4F4C-B2D1-F486396C2B05}" type="pres">
      <dgm:prSet presAssocID="{7B9C6EDB-3242-4264-992E-82068D6B3B2B}" presName="vertFlow" presStyleCnt="0"/>
      <dgm:spPr/>
    </dgm:pt>
    <dgm:pt modelId="{45AAD8A6-D4FB-4328-AD8A-3F6FB22D89E6}" type="pres">
      <dgm:prSet presAssocID="{7B9C6EDB-3242-4264-992E-82068D6B3B2B}" presName="topSpace" presStyleCnt="0"/>
      <dgm:spPr/>
    </dgm:pt>
    <dgm:pt modelId="{36798640-4047-4624-B1E7-1D955FB7F69E}" type="pres">
      <dgm:prSet presAssocID="{7B9C6EDB-3242-4264-992E-82068D6B3B2B}" presName="firstComp" presStyleCnt="0"/>
      <dgm:spPr/>
    </dgm:pt>
    <dgm:pt modelId="{5831850B-A0CF-409E-B846-399690917EA6}" type="pres">
      <dgm:prSet presAssocID="{7B9C6EDB-3242-4264-992E-82068D6B3B2B}" presName="firstChild" presStyleLbl="bgAccFollowNode1" presStyleIdx="3" presStyleCnt="6"/>
      <dgm:spPr/>
    </dgm:pt>
    <dgm:pt modelId="{F42E64A1-87C4-4D99-B67D-9D150313F314}" type="pres">
      <dgm:prSet presAssocID="{7B9C6EDB-3242-4264-992E-82068D6B3B2B}" presName="firstChildTx" presStyleLbl="bgAccFollowNode1" presStyleIdx="3" presStyleCnt="6">
        <dgm:presLayoutVars>
          <dgm:bulletEnabled val="1"/>
        </dgm:presLayoutVars>
      </dgm:prSet>
      <dgm:spPr/>
    </dgm:pt>
    <dgm:pt modelId="{B5411096-E945-4080-A486-516317A89433}" type="pres">
      <dgm:prSet presAssocID="{AFE854CF-F922-4657-BFB7-8A005882493C}" presName="comp" presStyleCnt="0"/>
      <dgm:spPr/>
    </dgm:pt>
    <dgm:pt modelId="{984021DA-5C07-4B94-A101-02CAB45F1D83}" type="pres">
      <dgm:prSet presAssocID="{AFE854CF-F922-4657-BFB7-8A005882493C}" presName="child" presStyleLbl="bgAccFollowNode1" presStyleIdx="4" presStyleCnt="6"/>
      <dgm:spPr/>
    </dgm:pt>
    <dgm:pt modelId="{493F4479-F44A-497F-B382-262E1D30E636}" type="pres">
      <dgm:prSet presAssocID="{AFE854CF-F922-4657-BFB7-8A005882493C}" presName="childTx" presStyleLbl="bgAccFollowNode1" presStyleIdx="4" presStyleCnt="6">
        <dgm:presLayoutVars>
          <dgm:bulletEnabled val="1"/>
        </dgm:presLayoutVars>
      </dgm:prSet>
      <dgm:spPr/>
    </dgm:pt>
    <dgm:pt modelId="{1B87EA3A-BE4F-45DD-A880-61DE76BC3263}" type="pres">
      <dgm:prSet presAssocID="{13AC96B2-6CDB-44CB-9E9B-9AC06E1D8BD8}" presName="comp" presStyleCnt="0"/>
      <dgm:spPr/>
    </dgm:pt>
    <dgm:pt modelId="{8E61D1E3-612B-4A29-9E7B-D34904E1FEB2}" type="pres">
      <dgm:prSet presAssocID="{13AC96B2-6CDB-44CB-9E9B-9AC06E1D8BD8}" presName="child" presStyleLbl="bgAccFollowNode1" presStyleIdx="5" presStyleCnt="6"/>
      <dgm:spPr/>
    </dgm:pt>
    <dgm:pt modelId="{10B7634A-AA20-49B0-81E6-D47852708754}" type="pres">
      <dgm:prSet presAssocID="{13AC96B2-6CDB-44CB-9E9B-9AC06E1D8BD8}" presName="childTx" presStyleLbl="bgAccFollowNode1" presStyleIdx="5" presStyleCnt="6">
        <dgm:presLayoutVars>
          <dgm:bulletEnabled val="1"/>
        </dgm:presLayoutVars>
      </dgm:prSet>
      <dgm:spPr/>
    </dgm:pt>
    <dgm:pt modelId="{36D7DF86-9180-4D58-9CC2-DBD401A644BC}" type="pres">
      <dgm:prSet presAssocID="{7B9C6EDB-3242-4264-992E-82068D6B3B2B}" presName="negSpace" presStyleCnt="0"/>
      <dgm:spPr/>
    </dgm:pt>
    <dgm:pt modelId="{ED8E87DC-6AC8-4C94-B0B6-46D3FF7AA61D}" type="pres">
      <dgm:prSet presAssocID="{7B9C6EDB-3242-4264-992E-82068D6B3B2B}" presName="circle" presStyleLbl="node1" presStyleIdx="1" presStyleCnt="2"/>
      <dgm:spPr/>
    </dgm:pt>
  </dgm:ptLst>
  <dgm:cxnLst>
    <dgm:cxn modelId="{A90EE608-2051-4E97-AF9B-EB90510D7286}" type="presOf" srcId="{6DA468D2-83C6-45FB-9DF5-7EA230D8D09A}" destId="{CB37868B-0216-46B2-AB0E-BCF8D961328B}" srcOrd="0" destOrd="0" presId="urn:microsoft.com/office/officeart/2005/8/layout/hList9"/>
    <dgm:cxn modelId="{690D3414-3067-4638-93EE-EE98357817D1}" srcId="{3434FF74-A2BB-44A9-BF8F-9500935A4052}" destId="{6DA468D2-83C6-45FB-9DF5-7EA230D8D09A}" srcOrd="0" destOrd="0" parTransId="{EE438525-F602-4085-AB05-9DC73BB488BE}" sibTransId="{CF7FEBB1-57B4-45F9-8B36-6E3F31546A2C}"/>
    <dgm:cxn modelId="{73897E16-9D72-4C9E-A7EE-0292C7279455}" type="presOf" srcId="{3A8136EA-AC28-4EB3-816C-07024A6A2D78}" destId="{F42E64A1-87C4-4D99-B67D-9D150313F314}" srcOrd="1" destOrd="0" presId="urn:microsoft.com/office/officeart/2005/8/layout/hList9"/>
    <dgm:cxn modelId="{BDA7AF19-810E-4D0A-BAA8-38E196EC55F9}" type="presOf" srcId="{6DA468D2-83C6-45FB-9DF5-7EA230D8D09A}" destId="{1C3342DD-37CA-4017-9DAB-19CA8327B114}" srcOrd="1" destOrd="0" presId="urn:microsoft.com/office/officeart/2005/8/layout/hList9"/>
    <dgm:cxn modelId="{E63EFC3B-C781-46C6-9C23-06C5A21EF95D}" type="presOf" srcId="{F962536A-4E87-49B9-8189-98C61D7D3767}" destId="{91232297-3DB7-4AC6-84D5-B2CC8C68E646}" srcOrd="1" destOrd="0" presId="urn:microsoft.com/office/officeart/2005/8/layout/hList9"/>
    <dgm:cxn modelId="{16ADFE3B-A387-44C2-B6FE-F6202E5B82CF}" srcId="{3434FF74-A2BB-44A9-BF8F-9500935A4052}" destId="{F962536A-4E87-49B9-8189-98C61D7D3767}" srcOrd="2" destOrd="0" parTransId="{A334E5AF-D9A1-4704-BECE-10E2FCA8DDFB}" sibTransId="{1BBEFF8C-135F-48CF-AD62-438BF77DB284}"/>
    <dgm:cxn modelId="{243C3153-CE23-465C-B8ED-A1BD31D4C966}" srcId="{3434FF74-A2BB-44A9-BF8F-9500935A4052}" destId="{3400ED16-A7E1-41BB-B87C-B0CBC1665891}" srcOrd="1" destOrd="0" parTransId="{40CE2E5D-4B4F-41B2-BBFA-4546A5082BEA}" sibTransId="{5D1830EB-DD33-466C-97D5-8D35F1916553}"/>
    <dgm:cxn modelId="{5791B276-F7B6-4308-890C-FF1A6097C1C4}" type="presOf" srcId="{AFE854CF-F922-4657-BFB7-8A005882493C}" destId="{984021DA-5C07-4B94-A101-02CAB45F1D83}" srcOrd="0" destOrd="0" presId="urn:microsoft.com/office/officeart/2005/8/layout/hList9"/>
    <dgm:cxn modelId="{0809FE77-C3B6-420E-B597-D9BCF0C6C61D}" srcId="{7B9C6EDB-3242-4264-992E-82068D6B3B2B}" destId="{13AC96B2-6CDB-44CB-9E9B-9AC06E1D8BD8}" srcOrd="2" destOrd="0" parTransId="{1DAAB165-163D-4EF9-9226-B20A5D4795CC}" sibTransId="{D3B9A384-A59B-4FE5-9E2C-3B071189E513}"/>
    <dgm:cxn modelId="{4C9FD27B-8A55-4F73-8714-C36D2F6FF0CA}" type="presOf" srcId="{13AC96B2-6CDB-44CB-9E9B-9AC06E1D8BD8}" destId="{8E61D1E3-612B-4A29-9E7B-D34904E1FEB2}" srcOrd="0" destOrd="0" presId="urn:microsoft.com/office/officeart/2005/8/layout/hList9"/>
    <dgm:cxn modelId="{1BBBEC82-947B-4178-B134-38C9B7B7B810}" type="presOf" srcId="{3A8136EA-AC28-4EB3-816C-07024A6A2D78}" destId="{5831850B-A0CF-409E-B846-399690917EA6}" srcOrd="0" destOrd="0" presId="urn:microsoft.com/office/officeart/2005/8/layout/hList9"/>
    <dgm:cxn modelId="{608D758D-EC4D-404C-8C29-A908E26FEDD9}" type="presOf" srcId="{7B9C6EDB-3242-4264-992E-82068D6B3B2B}" destId="{ED8E87DC-6AC8-4C94-B0B6-46D3FF7AA61D}" srcOrd="0" destOrd="0" presId="urn:microsoft.com/office/officeart/2005/8/layout/hList9"/>
    <dgm:cxn modelId="{73F5A297-FC48-4448-B4C1-4EABDDBF5D46}" type="presOf" srcId="{3400ED16-A7E1-41BB-B87C-B0CBC1665891}" destId="{355867CE-C1CC-4B5D-B060-86ADF22E3A36}" srcOrd="1" destOrd="0" presId="urn:microsoft.com/office/officeart/2005/8/layout/hList9"/>
    <dgm:cxn modelId="{EC07BF9D-4DAC-4D8B-B6BF-67BD692189EA}" srcId="{7B9C6EDB-3242-4264-992E-82068D6B3B2B}" destId="{AFE854CF-F922-4657-BFB7-8A005882493C}" srcOrd="1" destOrd="0" parTransId="{15ECAF87-F1CB-4751-9CD7-EAC6CE8F1E17}" sibTransId="{3DE2C2FB-1366-4542-A0D6-C86BB38D2DD8}"/>
    <dgm:cxn modelId="{660B70AD-925D-4E87-89EE-90D738A83023}" srcId="{9ED2E39C-CA2C-425A-AF49-00F6EE6B13B8}" destId="{3434FF74-A2BB-44A9-BF8F-9500935A4052}" srcOrd="0" destOrd="0" parTransId="{BD14932C-4BD8-41D7-90FB-6B1F18242674}" sibTransId="{D7668C90-5AA0-4DB0-8F94-F448B09D0FD4}"/>
    <dgm:cxn modelId="{0E2A00AF-874B-4F56-8FE8-55D8BF40FB38}" type="presOf" srcId="{F962536A-4E87-49B9-8189-98C61D7D3767}" destId="{0DF91357-F29F-421B-986A-4CF8135BC444}" srcOrd="0" destOrd="0" presId="urn:microsoft.com/office/officeart/2005/8/layout/hList9"/>
    <dgm:cxn modelId="{076C96B9-7ADE-4B1B-A464-4B8998006818}" type="presOf" srcId="{AFE854CF-F922-4657-BFB7-8A005882493C}" destId="{493F4479-F44A-497F-B382-262E1D30E636}" srcOrd="1" destOrd="0" presId="urn:microsoft.com/office/officeart/2005/8/layout/hList9"/>
    <dgm:cxn modelId="{C84A45D7-3FAE-49A9-9C28-AE3C470E0F34}" type="presOf" srcId="{3434FF74-A2BB-44A9-BF8F-9500935A4052}" destId="{6D82BFCC-71AE-4F09-9D04-CF00A28FE26C}" srcOrd="0" destOrd="0" presId="urn:microsoft.com/office/officeart/2005/8/layout/hList9"/>
    <dgm:cxn modelId="{7C16BDDA-C81A-4957-B884-B3BAFCB6C567}" type="presOf" srcId="{13AC96B2-6CDB-44CB-9E9B-9AC06E1D8BD8}" destId="{10B7634A-AA20-49B0-81E6-D47852708754}" srcOrd="1" destOrd="0" presId="urn:microsoft.com/office/officeart/2005/8/layout/hList9"/>
    <dgm:cxn modelId="{13160CE7-CA99-42CB-992E-4CE8FCDEA418}" type="presOf" srcId="{3400ED16-A7E1-41BB-B87C-B0CBC1665891}" destId="{99BFB172-94D3-4033-96AF-4883B9C390CB}" srcOrd="0" destOrd="0" presId="urn:microsoft.com/office/officeart/2005/8/layout/hList9"/>
    <dgm:cxn modelId="{FEE7A5E8-9EF2-497E-9759-73445239AF2D}" srcId="{7B9C6EDB-3242-4264-992E-82068D6B3B2B}" destId="{3A8136EA-AC28-4EB3-816C-07024A6A2D78}" srcOrd="0" destOrd="0" parTransId="{AD9720DB-A9F1-4765-9541-2DF2A67338C8}" sibTransId="{F606811D-BD2D-42F6-8598-2FC65450A494}"/>
    <dgm:cxn modelId="{3036A5F9-A3A5-42A9-86A0-90573B3045C8}" type="presOf" srcId="{9ED2E39C-CA2C-425A-AF49-00F6EE6B13B8}" destId="{8F05126D-C0CC-4370-B2E6-4BE9E3A4D7C0}" srcOrd="0" destOrd="0" presId="urn:microsoft.com/office/officeart/2005/8/layout/hList9"/>
    <dgm:cxn modelId="{B4E9BCFC-8EC0-49C2-A38B-2E57E27ED9A1}" srcId="{9ED2E39C-CA2C-425A-AF49-00F6EE6B13B8}" destId="{7B9C6EDB-3242-4264-992E-82068D6B3B2B}" srcOrd="1" destOrd="0" parTransId="{E533392E-03D0-41F6-9258-A196E130362D}" sibTransId="{699EF756-6E51-47CC-BCC1-3A639D9A4941}"/>
    <dgm:cxn modelId="{C08E7D38-CFBA-4D13-83ED-ADBD29FF1660}" type="presParOf" srcId="{8F05126D-C0CC-4370-B2E6-4BE9E3A4D7C0}" destId="{CF1EA42F-A8BD-4546-AC46-0CCB87B3B52C}" srcOrd="0" destOrd="0" presId="urn:microsoft.com/office/officeart/2005/8/layout/hList9"/>
    <dgm:cxn modelId="{E6126958-02C6-40D3-B695-2FD7D0BBE889}" type="presParOf" srcId="{8F05126D-C0CC-4370-B2E6-4BE9E3A4D7C0}" destId="{9078FD9A-D254-44E4-B7C0-987EFB8EB532}" srcOrd="1" destOrd="0" presId="urn:microsoft.com/office/officeart/2005/8/layout/hList9"/>
    <dgm:cxn modelId="{8B1BF71C-4200-4C93-8AA0-5DC836CD5F51}" type="presParOf" srcId="{9078FD9A-D254-44E4-B7C0-987EFB8EB532}" destId="{0B9BBF8A-3B4C-49B8-B517-54EB9584D732}" srcOrd="0" destOrd="0" presId="urn:microsoft.com/office/officeart/2005/8/layout/hList9"/>
    <dgm:cxn modelId="{DDC74317-CEFC-4708-9DE1-48FC13D65FF0}" type="presParOf" srcId="{9078FD9A-D254-44E4-B7C0-987EFB8EB532}" destId="{E271A03D-AB86-43F4-BE46-6605B46AA5B4}" srcOrd="1" destOrd="0" presId="urn:microsoft.com/office/officeart/2005/8/layout/hList9"/>
    <dgm:cxn modelId="{D955FFD3-C120-474E-A353-0598F5B761F9}" type="presParOf" srcId="{E271A03D-AB86-43F4-BE46-6605B46AA5B4}" destId="{CB37868B-0216-46B2-AB0E-BCF8D961328B}" srcOrd="0" destOrd="0" presId="urn:microsoft.com/office/officeart/2005/8/layout/hList9"/>
    <dgm:cxn modelId="{7002DFC5-537B-4D67-8EB1-18D5EB28F058}" type="presParOf" srcId="{E271A03D-AB86-43F4-BE46-6605B46AA5B4}" destId="{1C3342DD-37CA-4017-9DAB-19CA8327B114}" srcOrd="1" destOrd="0" presId="urn:microsoft.com/office/officeart/2005/8/layout/hList9"/>
    <dgm:cxn modelId="{0B1CE4C3-C694-48D5-9E10-D097EFB4299D}" type="presParOf" srcId="{9078FD9A-D254-44E4-B7C0-987EFB8EB532}" destId="{29C0CBC6-9202-4DD0-B812-1411A882297E}" srcOrd="2" destOrd="0" presId="urn:microsoft.com/office/officeart/2005/8/layout/hList9"/>
    <dgm:cxn modelId="{95538538-B33E-4196-BD8F-1333BAE2F8A9}" type="presParOf" srcId="{29C0CBC6-9202-4DD0-B812-1411A882297E}" destId="{99BFB172-94D3-4033-96AF-4883B9C390CB}" srcOrd="0" destOrd="0" presId="urn:microsoft.com/office/officeart/2005/8/layout/hList9"/>
    <dgm:cxn modelId="{79ECD8ED-AD56-4BA0-85B3-B8C61561C439}" type="presParOf" srcId="{29C0CBC6-9202-4DD0-B812-1411A882297E}" destId="{355867CE-C1CC-4B5D-B060-86ADF22E3A36}" srcOrd="1" destOrd="0" presId="urn:microsoft.com/office/officeart/2005/8/layout/hList9"/>
    <dgm:cxn modelId="{A08C0666-8DDA-4ECF-AE13-70FE580C57E6}" type="presParOf" srcId="{9078FD9A-D254-44E4-B7C0-987EFB8EB532}" destId="{E5517FE0-DE2C-4CB8-98E5-C657D7E8C731}" srcOrd="3" destOrd="0" presId="urn:microsoft.com/office/officeart/2005/8/layout/hList9"/>
    <dgm:cxn modelId="{CCC0ED51-9FFC-4330-9F6E-821CA8FF853F}" type="presParOf" srcId="{E5517FE0-DE2C-4CB8-98E5-C657D7E8C731}" destId="{0DF91357-F29F-421B-986A-4CF8135BC444}" srcOrd="0" destOrd="0" presId="urn:microsoft.com/office/officeart/2005/8/layout/hList9"/>
    <dgm:cxn modelId="{0DFA313B-B2D5-42B6-8541-CBABE495FBCE}" type="presParOf" srcId="{E5517FE0-DE2C-4CB8-98E5-C657D7E8C731}" destId="{91232297-3DB7-4AC6-84D5-B2CC8C68E646}" srcOrd="1" destOrd="0" presId="urn:microsoft.com/office/officeart/2005/8/layout/hList9"/>
    <dgm:cxn modelId="{02FCB295-F519-4F25-9FA4-EEBA0B08439D}" type="presParOf" srcId="{8F05126D-C0CC-4370-B2E6-4BE9E3A4D7C0}" destId="{52EC77AB-6D85-4C33-B6DF-5A2064A54B9D}" srcOrd="2" destOrd="0" presId="urn:microsoft.com/office/officeart/2005/8/layout/hList9"/>
    <dgm:cxn modelId="{A276ED9D-9BEE-4AB8-9828-354C3640D27B}" type="presParOf" srcId="{8F05126D-C0CC-4370-B2E6-4BE9E3A4D7C0}" destId="{6D82BFCC-71AE-4F09-9D04-CF00A28FE26C}" srcOrd="3" destOrd="0" presId="urn:microsoft.com/office/officeart/2005/8/layout/hList9"/>
    <dgm:cxn modelId="{8553123A-0493-4D97-B5ED-5BE2B1EB004E}" type="presParOf" srcId="{8F05126D-C0CC-4370-B2E6-4BE9E3A4D7C0}" destId="{4AB761E3-2550-4D86-87DF-EAC1604A619D}" srcOrd="4" destOrd="0" presId="urn:microsoft.com/office/officeart/2005/8/layout/hList9"/>
    <dgm:cxn modelId="{4445D37B-CEDD-4982-A9CD-92E8A968DF48}" type="presParOf" srcId="{8F05126D-C0CC-4370-B2E6-4BE9E3A4D7C0}" destId="{474E7C67-5939-4C31-931A-B7E8F53C2626}" srcOrd="5" destOrd="0" presId="urn:microsoft.com/office/officeart/2005/8/layout/hList9"/>
    <dgm:cxn modelId="{A4D42839-F18C-42D1-9639-1678A3B4923D}" type="presParOf" srcId="{8F05126D-C0CC-4370-B2E6-4BE9E3A4D7C0}" destId="{04E537ED-9CF7-4F4C-B2D1-F486396C2B05}" srcOrd="6" destOrd="0" presId="urn:microsoft.com/office/officeart/2005/8/layout/hList9"/>
    <dgm:cxn modelId="{FF9BF870-3028-403F-B62B-411CC88137C0}" type="presParOf" srcId="{04E537ED-9CF7-4F4C-B2D1-F486396C2B05}" destId="{45AAD8A6-D4FB-4328-AD8A-3F6FB22D89E6}" srcOrd="0" destOrd="0" presId="urn:microsoft.com/office/officeart/2005/8/layout/hList9"/>
    <dgm:cxn modelId="{28156D16-CD0C-466D-B701-956088481883}" type="presParOf" srcId="{04E537ED-9CF7-4F4C-B2D1-F486396C2B05}" destId="{36798640-4047-4624-B1E7-1D955FB7F69E}" srcOrd="1" destOrd="0" presId="urn:microsoft.com/office/officeart/2005/8/layout/hList9"/>
    <dgm:cxn modelId="{EB98986D-1499-474F-BC4C-2A767F7AECDC}" type="presParOf" srcId="{36798640-4047-4624-B1E7-1D955FB7F69E}" destId="{5831850B-A0CF-409E-B846-399690917EA6}" srcOrd="0" destOrd="0" presId="urn:microsoft.com/office/officeart/2005/8/layout/hList9"/>
    <dgm:cxn modelId="{5F9239FC-A1B0-44E2-AA81-CDF1C6E43008}" type="presParOf" srcId="{36798640-4047-4624-B1E7-1D955FB7F69E}" destId="{F42E64A1-87C4-4D99-B67D-9D150313F314}" srcOrd="1" destOrd="0" presId="urn:microsoft.com/office/officeart/2005/8/layout/hList9"/>
    <dgm:cxn modelId="{471202BF-6C0A-4226-A625-C9D11AC3C4DC}" type="presParOf" srcId="{04E537ED-9CF7-4F4C-B2D1-F486396C2B05}" destId="{B5411096-E945-4080-A486-516317A89433}" srcOrd="2" destOrd="0" presId="urn:microsoft.com/office/officeart/2005/8/layout/hList9"/>
    <dgm:cxn modelId="{F060894D-F1D7-4445-846B-9EA8AF9088A9}" type="presParOf" srcId="{B5411096-E945-4080-A486-516317A89433}" destId="{984021DA-5C07-4B94-A101-02CAB45F1D83}" srcOrd="0" destOrd="0" presId="urn:microsoft.com/office/officeart/2005/8/layout/hList9"/>
    <dgm:cxn modelId="{40219E50-1110-4B80-8131-EE1A6EF23AB4}" type="presParOf" srcId="{B5411096-E945-4080-A486-516317A89433}" destId="{493F4479-F44A-497F-B382-262E1D30E636}" srcOrd="1" destOrd="0" presId="urn:microsoft.com/office/officeart/2005/8/layout/hList9"/>
    <dgm:cxn modelId="{0E2237E0-355A-4F86-9B97-A036612F5A19}" type="presParOf" srcId="{04E537ED-9CF7-4F4C-B2D1-F486396C2B05}" destId="{1B87EA3A-BE4F-45DD-A880-61DE76BC3263}" srcOrd="3" destOrd="0" presId="urn:microsoft.com/office/officeart/2005/8/layout/hList9"/>
    <dgm:cxn modelId="{C0FA8377-112A-45D6-81FE-DD8F86972D3B}" type="presParOf" srcId="{1B87EA3A-BE4F-45DD-A880-61DE76BC3263}" destId="{8E61D1E3-612B-4A29-9E7B-D34904E1FEB2}" srcOrd="0" destOrd="0" presId="urn:microsoft.com/office/officeart/2005/8/layout/hList9"/>
    <dgm:cxn modelId="{0AAFC7E1-AC5E-40EE-B50F-1C84464E9D7A}" type="presParOf" srcId="{1B87EA3A-BE4F-45DD-A880-61DE76BC3263}" destId="{10B7634A-AA20-49B0-81E6-D47852708754}" srcOrd="1" destOrd="0" presId="urn:microsoft.com/office/officeart/2005/8/layout/hList9"/>
    <dgm:cxn modelId="{03828B0A-91E8-4B20-AF29-42049472E2E4}" type="presParOf" srcId="{8F05126D-C0CC-4370-B2E6-4BE9E3A4D7C0}" destId="{36D7DF86-9180-4D58-9CC2-DBD401A644BC}" srcOrd="7" destOrd="0" presId="urn:microsoft.com/office/officeart/2005/8/layout/hList9"/>
    <dgm:cxn modelId="{E4EBA411-A51C-458F-A431-15AAF8FEDDFB}" type="presParOf" srcId="{8F05126D-C0CC-4370-B2E6-4BE9E3A4D7C0}" destId="{ED8E87DC-6AC8-4C94-B0B6-46D3FF7AA61D}"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DAB37-0346-4062-81AA-01C356648D2B}">
      <dsp:nvSpPr>
        <dsp:cNvPr id="0" name=""/>
        <dsp:cNvSpPr/>
      </dsp:nvSpPr>
      <dsp:spPr>
        <a:xfrm>
          <a:off x="0" y="657569"/>
          <a:ext cx="9833548" cy="121397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979AE8-28B7-4E33-8447-094E50175501}">
      <dsp:nvSpPr>
        <dsp:cNvPr id="0" name=""/>
        <dsp:cNvSpPr/>
      </dsp:nvSpPr>
      <dsp:spPr>
        <a:xfrm>
          <a:off x="367227" y="930714"/>
          <a:ext cx="667686" cy="6676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accent6">
              <a:shade val="15000"/>
            </a:schemeClr>
          </a:solidFill>
          <a:prstDash val="solid"/>
          <a:miter lim="800000"/>
        </a:ln>
        <a:effectLst/>
      </dsp:spPr>
      <dsp:style>
        <a:lnRef idx="2">
          <a:schemeClr val="accent6">
            <a:shade val="15000"/>
          </a:schemeClr>
        </a:lnRef>
        <a:fillRef idx="1">
          <a:schemeClr val="accent6"/>
        </a:fillRef>
        <a:effectRef idx="0">
          <a:schemeClr val="accent6"/>
        </a:effectRef>
        <a:fontRef idx="minor">
          <a:schemeClr val="lt1"/>
        </a:fontRef>
      </dsp:style>
    </dsp:sp>
    <dsp:sp modelId="{44C82573-6DAD-4C0B-8DD5-C9C92B6B11A1}">
      <dsp:nvSpPr>
        <dsp:cNvPr id="0" name=""/>
        <dsp:cNvSpPr/>
      </dsp:nvSpPr>
      <dsp:spPr>
        <a:xfrm>
          <a:off x="1402141" y="657569"/>
          <a:ext cx="8431406" cy="1213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479" tIns="128479" rIns="128479" bIns="128479" numCol="1" spcCol="1270" anchor="ctr" anchorCtr="0">
          <a:noAutofit/>
        </a:bodyPr>
        <a:lstStyle/>
        <a:p>
          <a:pPr marL="0" lvl="0" indent="0" algn="l" defTabSz="889000">
            <a:lnSpc>
              <a:spcPct val="100000"/>
            </a:lnSpc>
            <a:spcBef>
              <a:spcPct val="0"/>
            </a:spcBef>
            <a:spcAft>
              <a:spcPct val="35000"/>
            </a:spcAft>
            <a:buNone/>
          </a:pPr>
          <a:r>
            <a:rPr lang="en-IN" sz="2000" kern="1200"/>
            <a:t>Evaluating descriptive answers by computing bigram and synonym similarity measures </a:t>
          </a:r>
          <a:r>
            <a:rPr lang="en-US" sz="2000" kern="1200"/>
            <a:t>between student's answer and reference answer and scoring marks by assigning weights to these parameters. </a:t>
          </a:r>
        </a:p>
      </dsp:txBody>
      <dsp:txXfrm>
        <a:off x="1402141" y="657569"/>
        <a:ext cx="8431406" cy="1213975"/>
      </dsp:txXfrm>
    </dsp:sp>
    <dsp:sp modelId="{7D3AFA70-4B83-44FD-B5C5-DD926F6B0006}">
      <dsp:nvSpPr>
        <dsp:cNvPr id="0" name=""/>
        <dsp:cNvSpPr/>
      </dsp:nvSpPr>
      <dsp:spPr>
        <a:xfrm>
          <a:off x="0" y="2175038"/>
          <a:ext cx="9833548" cy="121397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28D70C-6666-431A-89AD-5335B31AE5F0}">
      <dsp:nvSpPr>
        <dsp:cNvPr id="0" name=""/>
        <dsp:cNvSpPr/>
      </dsp:nvSpPr>
      <dsp:spPr>
        <a:xfrm>
          <a:off x="367227" y="2448183"/>
          <a:ext cx="667686" cy="6676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3D7783-DBDB-4FB2-92C1-7255C518789E}">
      <dsp:nvSpPr>
        <dsp:cNvPr id="0" name=""/>
        <dsp:cNvSpPr/>
      </dsp:nvSpPr>
      <dsp:spPr>
        <a:xfrm>
          <a:off x="1402141" y="2175038"/>
          <a:ext cx="8431406" cy="1213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479" tIns="128479" rIns="128479" bIns="128479" numCol="1" spcCol="1270" anchor="ctr" anchorCtr="0">
          <a:noAutofit/>
        </a:bodyPr>
        <a:lstStyle/>
        <a:p>
          <a:pPr marL="0" lvl="0" indent="0" algn="l" defTabSz="889000">
            <a:lnSpc>
              <a:spcPct val="100000"/>
            </a:lnSpc>
            <a:spcBef>
              <a:spcPct val="0"/>
            </a:spcBef>
            <a:spcAft>
              <a:spcPct val="35000"/>
            </a:spcAft>
            <a:buNone/>
          </a:pPr>
          <a:r>
            <a:rPr lang="en-US" sz="2000" kern="1200"/>
            <a:t>Evaluating the answer using the question by extracting relevant features from expected and student answers via attention networks. These features are then passed through a neural network classifier for answer evaluation. </a:t>
          </a:r>
        </a:p>
      </dsp:txBody>
      <dsp:txXfrm>
        <a:off x="1402141" y="2175038"/>
        <a:ext cx="8431406" cy="12139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C24F89-3884-411D-B822-B214699B4D59}">
      <dsp:nvSpPr>
        <dsp:cNvPr id="0" name=""/>
        <dsp:cNvSpPr/>
      </dsp:nvSpPr>
      <dsp:spPr>
        <a:xfrm>
          <a:off x="0" y="531"/>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20A144-4A25-4EE7-8D43-1C0EB5BE307A}">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18F829-859B-4C27-9B4E-C5FC12A4C23B}">
      <dsp:nvSpPr>
        <dsp:cNvPr id="0" name=""/>
        <dsp:cNvSpPr/>
      </dsp:nvSpPr>
      <dsp:spPr>
        <a:xfrm>
          <a:off x="1435988" y="531"/>
          <a:ext cx="4732020"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US" sz="2500" kern="1200">
              <a:latin typeface="Times New Roman"/>
              <a:cs typeface="Times New Roman"/>
            </a:rPr>
            <a:t>Manual Grading</a:t>
          </a:r>
        </a:p>
      </dsp:txBody>
      <dsp:txXfrm>
        <a:off x="1435988" y="531"/>
        <a:ext cx="4732020" cy="1243280"/>
      </dsp:txXfrm>
    </dsp:sp>
    <dsp:sp modelId="{6238D869-C9AF-4A50-ADB3-9D9A9FAE6F38}">
      <dsp:nvSpPr>
        <dsp:cNvPr id="0" name=""/>
        <dsp:cNvSpPr/>
      </dsp:nvSpPr>
      <dsp:spPr>
        <a:xfrm>
          <a:off x="6168008" y="531"/>
          <a:ext cx="434759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666750">
            <a:lnSpc>
              <a:spcPct val="100000"/>
            </a:lnSpc>
            <a:spcBef>
              <a:spcPct val="0"/>
            </a:spcBef>
            <a:spcAft>
              <a:spcPct val="35000"/>
            </a:spcAft>
            <a:buNone/>
          </a:pPr>
          <a:r>
            <a:rPr lang="en-US" sz="1500" kern="1200">
              <a:latin typeface="Times New Roman"/>
              <a:cs typeface="Times New Roman"/>
            </a:rPr>
            <a:t>Labor-intensive process of reading and assessing each answer </a:t>
          </a:r>
        </a:p>
        <a:p>
          <a:pPr marL="0" lvl="0" indent="0" algn="l" defTabSz="666750">
            <a:lnSpc>
              <a:spcPct val="100000"/>
            </a:lnSpc>
            <a:spcBef>
              <a:spcPct val="0"/>
            </a:spcBef>
            <a:spcAft>
              <a:spcPct val="35000"/>
            </a:spcAft>
            <a:buNone/>
          </a:pPr>
          <a:r>
            <a:rPr lang="en-US" sz="1500" kern="1200">
              <a:latin typeface="Times New Roman"/>
              <a:cs typeface="Times New Roman"/>
            </a:rPr>
            <a:t>Time-consuming and prone to human biases and inconsistencies </a:t>
          </a:r>
        </a:p>
      </dsp:txBody>
      <dsp:txXfrm>
        <a:off x="6168008" y="531"/>
        <a:ext cx="4347591" cy="1243280"/>
      </dsp:txXfrm>
    </dsp:sp>
    <dsp:sp modelId="{4C4CA506-E938-478B-8232-D34013B77D0F}">
      <dsp:nvSpPr>
        <dsp:cNvPr id="0" name=""/>
        <dsp:cNvSpPr/>
      </dsp:nvSpPr>
      <dsp:spPr>
        <a:xfrm>
          <a:off x="0" y="1554631"/>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23C4F9-C86A-49B5-A106-24C80E7006B4}">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092056-9A2F-49F1-BAE4-9FBD650F2780}">
      <dsp:nvSpPr>
        <dsp:cNvPr id="0" name=""/>
        <dsp:cNvSpPr/>
      </dsp:nvSpPr>
      <dsp:spPr>
        <a:xfrm>
          <a:off x="1435988" y="1554631"/>
          <a:ext cx="4732020"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US" sz="2500" kern="1200">
              <a:latin typeface="Times New Roman"/>
              <a:cs typeface="Times New Roman"/>
            </a:rPr>
            <a:t>Emergence of Automated Grading Systems</a:t>
          </a:r>
        </a:p>
      </dsp:txBody>
      <dsp:txXfrm>
        <a:off x="1435988" y="1554631"/>
        <a:ext cx="4732020" cy="1243280"/>
      </dsp:txXfrm>
    </dsp:sp>
    <dsp:sp modelId="{FA3202C2-896A-4F69-8E4F-B3B9BFFC8934}">
      <dsp:nvSpPr>
        <dsp:cNvPr id="0" name=""/>
        <dsp:cNvSpPr/>
      </dsp:nvSpPr>
      <dsp:spPr>
        <a:xfrm>
          <a:off x="6168008" y="1554631"/>
          <a:ext cx="434759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666750">
            <a:lnSpc>
              <a:spcPct val="100000"/>
            </a:lnSpc>
            <a:spcBef>
              <a:spcPct val="0"/>
            </a:spcBef>
            <a:spcAft>
              <a:spcPct val="35000"/>
            </a:spcAft>
            <a:buNone/>
          </a:pPr>
          <a:r>
            <a:rPr lang="en-US" sz="1500" kern="1200">
              <a:latin typeface="Times New Roman"/>
              <a:cs typeface="Times New Roman"/>
            </a:rPr>
            <a:t>Basic rule-based algorithms for keyword matching </a:t>
          </a:r>
        </a:p>
        <a:p>
          <a:pPr marL="0" lvl="0" indent="0" algn="l" defTabSz="666750">
            <a:lnSpc>
              <a:spcPct val="100000"/>
            </a:lnSpc>
            <a:spcBef>
              <a:spcPct val="0"/>
            </a:spcBef>
            <a:spcAft>
              <a:spcPct val="35000"/>
            </a:spcAft>
            <a:buNone/>
          </a:pPr>
          <a:r>
            <a:rPr lang="en-US" sz="1500" kern="1200">
              <a:latin typeface="Times New Roman"/>
              <a:cs typeface="Times New Roman"/>
            </a:rPr>
            <a:t>Lacked sophistication and had trouble with complexities in language </a:t>
          </a:r>
        </a:p>
      </dsp:txBody>
      <dsp:txXfrm>
        <a:off x="6168008" y="1554631"/>
        <a:ext cx="4347591" cy="1243280"/>
      </dsp:txXfrm>
    </dsp:sp>
    <dsp:sp modelId="{39EDDFE6-E210-470A-B156-3E6216F02DA5}">
      <dsp:nvSpPr>
        <dsp:cNvPr id="0" name=""/>
        <dsp:cNvSpPr/>
      </dsp:nvSpPr>
      <dsp:spPr>
        <a:xfrm>
          <a:off x="0" y="3108732"/>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181331-FD18-42D6-9EEA-943FBA3866FA}">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702286-085F-455E-AEC9-4141CCBF5233}">
      <dsp:nvSpPr>
        <dsp:cNvPr id="0" name=""/>
        <dsp:cNvSpPr/>
      </dsp:nvSpPr>
      <dsp:spPr>
        <a:xfrm>
          <a:off x="1435988" y="3108732"/>
          <a:ext cx="4732020"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US" sz="2500" kern="1200">
              <a:latin typeface="Times New Roman"/>
              <a:cs typeface="Times New Roman"/>
            </a:rPr>
            <a:t>Introduction of Natural Language Processing (NLP) Techniques </a:t>
          </a:r>
        </a:p>
      </dsp:txBody>
      <dsp:txXfrm>
        <a:off x="1435988" y="3108732"/>
        <a:ext cx="4732020" cy="1243280"/>
      </dsp:txXfrm>
    </dsp:sp>
    <dsp:sp modelId="{3227724E-0476-4546-86A8-AB5730303B48}">
      <dsp:nvSpPr>
        <dsp:cNvPr id="0" name=""/>
        <dsp:cNvSpPr/>
      </dsp:nvSpPr>
      <dsp:spPr>
        <a:xfrm>
          <a:off x="6168008" y="3108732"/>
          <a:ext cx="434759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666750">
            <a:lnSpc>
              <a:spcPct val="100000"/>
            </a:lnSpc>
            <a:spcBef>
              <a:spcPct val="0"/>
            </a:spcBef>
            <a:spcAft>
              <a:spcPct val="35000"/>
            </a:spcAft>
            <a:buNone/>
          </a:pPr>
          <a:r>
            <a:rPr lang="en-US" sz="1500" kern="1200">
              <a:latin typeface="Times New Roman"/>
              <a:cs typeface="Times New Roman"/>
            </a:rPr>
            <a:t>NLP techniques have significantly improved the understanding and processing of textual data.</a:t>
          </a:r>
        </a:p>
      </dsp:txBody>
      <dsp:txXfrm>
        <a:off x="6168008" y="3108732"/>
        <a:ext cx="4347591" cy="1243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BA9C9A-8E99-4FA3-B16C-2FFEF5F80A26}">
      <dsp:nvSpPr>
        <dsp:cNvPr id="0" name=""/>
        <dsp:cNvSpPr/>
      </dsp:nvSpPr>
      <dsp:spPr>
        <a:xfrm>
          <a:off x="1138979" y="1203549"/>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39C059-8148-447F-BCDC-E8E22C3DC946}">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Time Efficiency</a:t>
          </a:r>
        </a:p>
      </dsp:txBody>
      <dsp:txXfrm>
        <a:off x="569079" y="2427788"/>
        <a:ext cx="2072362" cy="720000"/>
      </dsp:txXfrm>
    </dsp:sp>
    <dsp:sp modelId="{CE878BE5-79AA-429B-94F2-BFF264F9B837}">
      <dsp:nvSpPr>
        <dsp:cNvPr id="0" name=""/>
        <dsp:cNvSpPr/>
      </dsp:nvSpPr>
      <dsp:spPr>
        <a:xfrm>
          <a:off x="3574005" y="1203549"/>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B8D78A-7D3D-4354-AF34-E7094BCE6373}">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Consistency and Fairness</a:t>
          </a:r>
        </a:p>
      </dsp:txBody>
      <dsp:txXfrm>
        <a:off x="3004105" y="2427788"/>
        <a:ext cx="2072362" cy="720000"/>
      </dsp:txXfrm>
    </dsp:sp>
    <dsp:sp modelId="{ADB678BC-C341-43C0-8D45-342112B50B9C}">
      <dsp:nvSpPr>
        <dsp:cNvPr id="0" name=""/>
        <dsp:cNvSpPr/>
      </dsp:nvSpPr>
      <dsp:spPr>
        <a:xfrm>
          <a:off x="6009031" y="1203549"/>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807DD4-19E8-4703-AA7E-9875D54F4176}">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Scalability</a:t>
          </a:r>
        </a:p>
      </dsp:txBody>
      <dsp:txXfrm>
        <a:off x="5439131" y="2427788"/>
        <a:ext cx="2072362" cy="720000"/>
      </dsp:txXfrm>
    </dsp:sp>
    <dsp:sp modelId="{1ADA73C1-1FD1-4CBD-81B4-6209B7B53E90}">
      <dsp:nvSpPr>
        <dsp:cNvPr id="0" name=""/>
        <dsp:cNvSpPr/>
      </dsp:nvSpPr>
      <dsp:spPr>
        <a:xfrm>
          <a:off x="8444057" y="1203549"/>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F10FA7-6850-4D3C-BC73-AF9D6AE6ABD4}">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Resource optimization</a:t>
          </a:r>
        </a:p>
      </dsp:txBody>
      <dsp:txXfrm>
        <a:off x="7874157" y="2427788"/>
        <a:ext cx="2072362"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5EC6AD-0163-46CD-855A-E014771E4EBA}">
      <dsp:nvSpPr>
        <dsp:cNvPr id="0" name=""/>
        <dsp:cNvSpPr/>
      </dsp:nvSpPr>
      <dsp:spPr>
        <a:xfrm>
          <a:off x="3364992" y="1912"/>
          <a:ext cx="3785616" cy="8360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a:latin typeface="Times New Roman" panose="02020603050405020304" pitchFamily="18" charset="0"/>
              <a:cs typeface="Times New Roman" panose="02020603050405020304" pitchFamily="18" charset="0"/>
            </a:rPr>
            <a:t>Text Preprocessing</a:t>
          </a:r>
          <a:endParaRPr lang="en-US" sz="2500" kern="1200">
            <a:latin typeface="Times New Roman" panose="02020603050405020304" pitchFamily="18" charset="0"/>
            <a:cs typeface="Times New Roman" panose="02020603050405020304" pitchFamily="18" charset="0"/>
          </a:endParaRPr>
        </a:p>
      </dsp:txBody>
      <dsp:txXfrm>
        <a:off x="3405805" y="42725"/>
        <a:ext cx="3703990" cy="754434"/>
      </dsp:txXfrm>
    </dsp:sp>
    <dsp:sp modelId="{C2C78DBE-C730-4E8F-AFB1-1452F557E7C2}">
      <dsp:nvSpPr>
        <dsp:cNvPr id="0" name=""/>
        <dsp:cNvSpPr/>
      </dsp:nvSpPr>
      <dsp:spPr>
        <a:xfrm>
          <a:off x="3364992" y="879775"/>
          <a:ext cx="3785616" cy="8360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a:latin typeface="Times New Roman" panose="02020603050405020304" pitchFamily="18" charset="0"/>
              <a:cs typeface="Times New Roman" panose="02020603050405020304" pitchFamily="18" charset="0"/>
            </a:rPr>
            <a:t>Text Vectorization</a:t>
          </a:r>
          <a:endParaRPr lang="en-US" sz="2500" kern="1200">
            <a:latin typeface="Times New Roman" panose="02020603050405020304" pitchFamily="18" charset="0"/>
            <a:cs typeface="Times New Roman" panose="02020603050405020304" pitchFamily="18" charset="0"/>
          </a:endParaRPr>
        </a:p>
      </dsp:txBody>
      <dsp:txXfrm>
        <a:off x="3405805" y="920588"/>
        <a:ext cx="3703990" cy="754434"/>
      </dsp:txXfrm>
    </dsp:sp>
    <dsp:sp modelId="{4D5AF35E-1BCB-4C60-BB56-D87E760A5863}">
      <dsp:nvSpPr>
        <dsp:cNvPr id="0" name=""/>
        <dsp:cNvSpPr/>
      </dsp:nvSpPr>
      <dsp:spPr>
        <a:xfrm>
          <a:off x="3364992" y="1757638"/>
          <a:ext cx="3785616" cy="8360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a:latin typeface="Times New Roman" panose="02020603050405020304" pitchFamily="18" charset="0"/>
              <a:cs typeface="Times New Roman" panose="02020603050405020304" pitchFamily="18" charset="0"/>
            </a:rPr>
            <a:t>Text Similarity calculation</a:t>
          </a:r>
          <a:endParaRPr lang="en-US" sz="2500" kern="1200">
            <a:latin typeface="Times New Roman" panose="02020603050405020304" pitchFamily="18" charset="0"/>
            <a:cs typeface="Times New Roman" panose="02020603050405020304" pitchFamily="18" charset="0"/>
          </a:endParaRPr>
        </a:p>
      </dsp:txBody>
      <dsp:txXfrm>
        <a:off x="3405805" y="1798451"/>
        <a:ext cx="3703990" cy="754434"/>
      </dsp:txXfrm>
    </dsp:sp>
    <dsp:sp modelId="{3439E5BA-CEE0-468A-95F3-A00CE6EA7230}">
      <dsp:nvSpPr>
        <dsp:cNvPr id="0" name=""/>
        <dsp:cNvSpPr/>
      </dsp:nvSpPr>
      <dsp:spPr>
        <a:xfrm>
          <a:off x="3364992" y="2635502"/>
          <a:ext cx="3785616" cy="8360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a:latin typeface="Times New Roman" panose="02020603050405020304" pitchFamily="18" charset="0"/>
              <a:cs typeface="Times New Roman" panose="02020603050405020304" pitchFamily="18" charset="0"/>
            </a:rPr>
            <a:t>Grading answers</a:t>
          </a:r>
          <a:endParaRPr lang="en-US" sz="2500" kern="1200">
            <a:latin typeface="Times New Roman" panose="02020603050405020304" pitchFamily="18" charset="0"/>
            <a:cs typeface="Times New Roman" panose="02020603050405020304" pitchFamily="18" charset="0"/>
          </a:endParaRPr>
        </a:p>
      </dsp:txBody>
      <dsp:txXfrm>
        <a:off x="3405805" y="2676315"/>
        <a:ext cx="3703990" cy="754434"/>
      </dsp:txXfrm>
    </dsp:sp>
    <dsp:sp modelId="{ECF339BE-65C7-40FA-86DA-8A5B95729344}">
      <dsp:nvSpPr>
        <dsp:cNvPr id="0" name=""/>
        <dsp:cNvSpPr/>
      </dsp:nvSpPr>
      <dsp:spPr>
        <a:xfrm>
          <a:off x="3364992" y="3513365"/>
          <a:ext cx="3785616" cy="8360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a:latin typeface="Times New Roman" panose="02020603050405020304" pitchFamily="18" charset="0"/>
              <a:cs typeface="Times New Roman" panose="02020603050405020304" pitchFamily="18" charset="0"/>
            </a:rPr>
            <a:t>User interface development</a:t>
          </a:r>
          <a:endParaRPr lang="en-US" sz="2500" kern="1200">
            <a:latin typeface="Times New Roman" panose="02020603050405020304" pitchFamily="18" charset="0"/>
            <a:cs typeface="Times New Roman" panose="02020603050405020304" pitchFamily="18" charset="0"/>
          </a:endParaRPr>
        </a:p>
      </dsp:txBody>
      <dsp:txXfrm>
        <a:off x="3405805" y="3554178"/>
        <a:ext cx="3703990" cy="7544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421EE9-6408-4A37-B9A4-0CCCD4A19A48}">
      <dsp:nvSpPr>
        <dsp:cNvPr id="0" name=""/>
        <dsp:cNvSpPr/>
      </dsp:nvSpPr>
      <dsp:spPr>
        <a:xfrm>
          <a:off x="-4122918" y="-632740"/>
          <a:ext cx="4912806" cy="4912806"/>
        </a:xfrm>
        <a:prstGeom prst="blockArc">
          <a:avLst>
            <a:gd name="adj1" fmla="val 18900000"/>
            <a:gd name="adj2" fmla="val 2700000"/>
            <a:gd name="adj3" fmla="val 440"/>
          </a:avLst>
        </a:prstGeom>
        <a:noFill/>
        <a:ln w="1905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49E088-3AA3-4C98-B3AE-47DC8A0679E0}">
      <dsp:nvSpPr>
        <dsp:cNvPr id="0" name=""/>
        <dsp:cNvSpPr/>
      </dsp:nvSpPr>
      <dsp:spPr>
        <a:xfrm>
          <a:off x="507976" y="364732"/>
          <a:ext cx="8883314" cy="729465"/>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9013" tIns="101600" rIns="101600" bIns="101600" numCol="1" spcCol="1270" anchor="ctr" anchorCtr="0">
          <a:noAutofit/>
        </a:bodyPr>
        <a:lstStyle/>
        <a:p>
          <a:pPr marL="0" lvl="0" indent="0" algn="l" defTabSz="1778000" rtl="0">
            <a:lnSpc>
              <a:spcPct val="90000"/>
            </a:lnSpc>
            <a:spcBef>
              <a:spcPct val="0"/>
            </a:spcBef>
            <a:spcAft>
              <a:spcPct val="35000"/>
            </a:spcAft>
            <a:buNone/>
          </a:pPr>
          <a:r>
            <a:rPr lang="en-US" sz="4000" kern="1200">
              <a:solidFill>
                <a:schemeClr val="bg1"/>
              </a:solidFill>
              <a:latin typeface="Times New Roman"/>
              <a:ea typeface="Calibri"/>
              <a:cs typeface="Calibri"/>
            </a:rPr>
            <a:t>CountVectorizer</a:t>
          </a:r>
        </a:p>
      </dsp:txBody>
      <dsp:txXfrm>
        <a:off x="507976" y="364732"/>
        <a:ext cx="8883314" cy="729465"/>
      </dsp:txXfrm>
    </dsp:sp>
    <dsp:sp modelId="{EBDF0B98-73E9-47F3-84AA-5AE13D513D9F}">
      <dsp:nvSpPr>
        <dsp:cNvPr id="0" name=""/>
        <dsp:cNvSpPr/>
      </dsp:nvSpPr>
      <dsp:spPr>
        <a:xfrm>
          <a:off x="52060" y="273549"/>
          <a:ext cx="911831" cy="911831"/>
        </a:xfrm>
        <a:prstGeom prst="ellipse">
          <a:avLst/>
        </a:prstGeom>
        <a:solidFill>
          <a:schemeClr val="lt1">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CEDA69-B975-4430-996A-94FBEA03614B}">
      <dsp:nvSpPr>
        <dsp:cNvPr id="0" name=""/>
        <dsp:cNvSpPr/>
      </dsp:nvSpPr>
      <dsp:spPr>
        <a:xfrm>
          <a:off x="773136" y="1458930"/>
          <a:ext cx="8618153" cy="729465"/>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9013"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kern="1200">
              <a:latin typeface="Times New Roman"/>
              <a:cs typeface="Times New Roman"/>
            </a:rPr>
            <a:t>Jaccard Distance</a:t>
          </a:r>
        </a:p>
      </dsp:txBody>
      <dsp:txXfrm>
        <a:off x="773136" y="1458930"/>
        <a:ext cx="8618153" cy="729465"/>
      </dsp:txXfrm>
    </dsp:sp>
    <dsp:sp modelId="{F3C97EAC-3B19-45FA-AF1C-A6A9828B1E16}">
      <dsp:nvSpPr>
        <dsp:cNvPr id="0" name=""/>
        <dsp:cNvSpPr/>
      </dsp:nvSpPr>
      <dsp:spPr>
        <a:xfrm>
          <a:off x="317221" y="1367747"/>
          <a:ext cx="911831" cy="911831"/>
        </a:xfrm>
        <a:prstGeom prst="ellipse">
          <a:avLst/>
        </a:prstGeom>
        <a:solidFill>
          <a:schemeClr val="lt1">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75D601-489F-47C7-B09A-58C65124F54D}">
      <dsp:nvSpPr>
        <dsp:cNvPr id="0" name=""/>
        <dsp:cNvSpPr/>
      </dsp:nvSpPr>
      <dsp:spPr>
        <a:xfrm>
          <a:off x="507976" y="2553128"/>
          <a:ext cx="8883314" cy="729465"/>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9013"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0" i="0" kern="1200">
              <a:latin typeface="Times New Roman"/>
              <a:cs typeface="Times New Roman"/>
            </a:rPr>
            <a:t>Cosine similarity</a:t>
          </a:r>
          <a:endParaRPr lang="en-US" sz="4000" kern="1200">
            <a:latin typeface="Times New Roman"/>
            <a:cs typeface="Times New Roman"/>
          </a:endParaRPr>
        </a:p>
      </dsp:txBody>
      <dsp:txXfrm>
        <a:off x="507976" y="2553128"/>
        <a:ext cx="8883314" cy="729465"/>
      </dsp:txXfrm>
    </dsp:sp>
    <dsp:sp modelId="{FA680578-FD6F-4F72-B5FA-9B518CB84410}">
      <dsp:nvSpPr>
        <dsp:cNvPr id="0" name=""/>
        <dsp:cNvSpPr/>
      </dsp:nvSpPr>
      <dsp:spPr>
        <a:xfrm>
          <a:off x="52060" y="2461945"/>
          <a:ext cx="911831" cy="911831"/>
        </a:xfrm>
        <a:prstGeom prst="ellipse">
          <a:avLst/>
        </a:prstGeom>
        <a:solidFill>
          <a:schemeClr val="lt1">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7868B-0216-46B2-AB0E-BCF8D961328B}">
      <dsp:nvSpPr>
        <dsp:cNvPr id="0" name=""/>
        <dsp:cNvSpPr/>
      </dsp:nvSpPr>
      <dsp:spPr>
        <a:xfrm>
          <a:off x="3138702" y="475501"/>
          <a:ext cx="1780278" cy="1187445"/>
        </a:xfrm>
        <a:prstGeom prst="rect">
          <a:avLst/>
        </a:prstGeom>
        <a:solidFill>
          <a:schemeClr val="accent3">
            <a:alpha val="90000"/>
            <a:tint val="40000"/>
            <a:hueOff val="0"/>
            <a:satOff val="0"/>
            <a:lumOff val="0"/>
            <a:alphaOff val="0"/>
          </a:schemeClr>
        </a:solidFill>
        <a:ln w="1905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35128" rIns="135128" bIns="135128" numCol="1" spcCol="1270" anchor="ctr" anchorCtr="0">
          <a:noAutofit/>
        </a:bodyPr>
        <a:lstStyle/>
        <a:p>
          <a:pPr marL="0" lvl="0" indent="0" algn="l" defTabSz="844550" rtl="0">
            <a:lnSpc>
              <a:spcPct val="90000"/>
            </a:lnSpc>
            <a:spcBef>
              <a:spcPct val="0"/>
            </a:spcBef>
            <a:spcAft>
              <a:spcPct val="35000"/>
            </a:spcAft>
            <a:buNone/>
          </a:pPr>
          <a:r>
            <a:rPr lang="en-US" sz="1900" kern="1200">
              <a:latin typeface="Times New Roman"/>
              <a:cs typeface="Calibri"/>
            </a:rPr>
            <a:t>Register a new account</a:t>
          </a:r>
        </a:p>
      </dsp:txBody>
      <dsp:txXfrm>
        <a:off x="3423546" y="475501"/>
        <a:ext cx="1495434" cy="1187445"/>
      </dsp:txXfrm>
    </dsp:sp>
    <dsp:sp modelId="{99BFB172-94D3-4033-96AF-4883B9C390CB}">
      <dsp:nvSpPr>
        <dsp:cNvPr id="0" name=""/>
        <dsp:cNvSpPr/>
      </dsp:nvSpPr>
      <dsp:spPr>
        <a:xfrm>
          <a:off x="3138702" y="1662947"/>
          <a:ext cx="1780278" cy="1187445"/>
        </a:xfrm>
        <a:prstGeom prst="rect">
          <a:avLst/>
        </a:prstGeom>
        <a:solidFill>
          <a:schemeClr val="accent3">
            <a:alpha val="90000"/>
            <a:tint val="40000"/>
            <a:hueOff val="0"/>
            <a:satOff val="0"/>
            <a:lumOff val="0"/>
            <a:alphaOff val="0"/>
          </a:schemeClr>
        </a:solidFill>
        <a:ln w="1905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35128" rIns="135128" bIns="135128" numCol="1" spcCol="1270" anchor="ctr" anchorCtr="0">
          <a:noAutofit/>
        </a:bodyPr>
        <a:lstStyle/>
        <a:p>
          <a:pPr marL="0" lvl="0" indent="0" algn="l" defTabSz="844550" rtl="0">
            <a:lnSpc>
              <a:spcPct val="90000"/>
            </a:lnSpc>
            <a:spcBef>
              <a:spcPct val="0"/>
            </a:spcBef>
            <a:spcAft>
              <a:spcPct val="35000"/>
            </a:spcAft>
            <a:buNone/>
          </a:pPr>
          <a:r>
            <a:rPr lang="en-US" sz="1900" kern="1200">
              <a:latin typeface="Times New Roman"/>
              <a:cs typeface="Times New Roman"/>
            </a:rPr>
            <a:t>Can take a test</a:t>
          </a:r>
        </a:p>
      </dsp:txBody>
      <dsp:txXfrm>
        <a:off x="3423546" y="1662947"/>
        <a:ext cx="1495434" cy="1187445"/>
      </dsp:txXfrm>
    </dsp:sp>
    <dsp:sp modelId="{0DF91357-F29F-421B-986A-4CF8135BC444}">
      <dsp:nvSpPr>
        <dsp:cNvPr id="0" name=""/>
        <dsp:cNvSpPr/>
      </dsp:nvSpPr>
      <dsp:spPr>
        <a:xfrm>
          <a:off x="3138702" y="2850392"/>
          <a:ext cx="1780278" cy="1187445"/>
        </a:xfrm>
        <a:prstGeom prst="rect">
          <a:avLst/>
        </a:prstGeom>
        <a:solidFill>
          <a:schemeClr val="accent3">
            <a:alpha val="90000"/>
            <a:tint val="40000"/>
            <a:hueOff val="0"/>
            <a:satOff val="0"/>
            <a:lumOff val="0"/>
            <a:alphaOff val="0"/>
          </a:schemeClr>
        </a:solidFill>
        <a:ln w="1905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35128" rIns="135128" bIns="135128" numCol="1" spcCol="1270" anchor="ctr" anchorCtr="0">
          <a:noAutofit/>
        </a:bodyPr>
        <a:lstStyle/>
        <a:p>
          <a:pPr marL="0" lvl="0" indent="0" algn="l" defTabSz="844550">
            <a:lnSpc>
              <a:spcPct val="90000"/>
            </a:lnSpc>
            <a:spcBef>
              <a:spcPct val="0"/>
            </a:spcBef>
            <a:spcAft>
              <a:spcPct val="35000"/>
            </a:spcAft>
            <a:buNone/>
          </a:pPr>
          <a:r>
            <a:rPr lang="en-US" sz="1900" kern="1200">
              <a:latin typeface="Times New Roman"/>
              <a:cs typeface="Times New Roman"/>
            </a:rPr>
            <a:t>View results</a:t>
          </a:r>
        </a:p>
      </dsp:txBody>
      <dsp:txXfrm>
        <a:off x="3423546" y="2850392"/>
        <a:ext cx="1495434" cy="1187445"/>
      </dsp:txXfrm>
    </dsp:sp>
    <dsp:sp modelId="{6D82BFCC-71AE-4F09-9D04-CF00A28FE26C}">
      <dsp:nvSpPr>
        <dsp:cNvPr id="0" name=""/>
        <dsp:cNvSpPr/>
      </dsp:nvSpPr>
      <dsp:spPr>
        <a:xfrm>
          <a:off x="2189220" y="760"/>
          <a:ext cx="1186852" cy="1186852"/>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kern="1200">
              <a:latin typeface="Times New Roman"/>
              <a:cs typeface="Times New Roman"/>
            </a:rPr>
            <a:t>Student</a:t>
          </a:r>
        </a:p>
      </dsp:txBody>
      <dsp:txXfrm>
        <a:off x="2363030" y="174570"/>
        <a:ext cx="839232" cy="839232"/>
      </dsp:txXfrm>
    </dsp:sp>
    <dsp:sp modelId="{5831850B-A0CF-409E-B846-399690917EA6}">
      <dsp:nvSpPr>
        <dsp:cNvPr id="0" name=""/>
        <dsp:cNvSpPr/>
      </dsp:nvSpPr>
      <dsp:spPr>
        <a:xfrm>
          <a:off x="6105833" y="475501"/>
          <a:ext cx="1780278" cy="1187445"/>
        </a:xfrm>
        <a:prstGeom prst="rect">
          <a:avLst/>
        </a:prstGeom>
        <a:solidFill>
          <a:schemeClr val="accent3">
            <a:alpha val="90000"/>
            <a:tint val="40000"/>
            <a:hueOff val="0"/>
            <a:satOff val="0"/>
            <a:lumOff val="0"/>
            <a:alphaOff val="0"/>
          </a:schemeClr>
        </a:solidFill>
        <a:ln w="1905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35128" rIns="135128" bIns="135128" numCol="1" spcCol="1270" anchor="ctr" anchorCtr="0">
          <a:noAutofit/>
        </a:bodyPr>
        <a:lstStyle/>
        <a:p>
          <a:pPr marL="0" lvl="0" indent="0" algn="l" defTabSz="844550" rtl="0">
            <a:lnSpc>
              <a:spcPct val="90000"/>
            </a:lnSpc>
            <a:spcBef>
              <a:spcPct val="0"/>
            </a:spcBef>
            <a:spcAft>
              <a:spcPct val="35000"/>
            </a:spcAft>
            <a:buNone/>
          </a:pPr>
          <a:r>
            <a:rPr lang="en-US" sz="1900" kern="1200">
              <a:latin typeface="Times New Roman"/>
              <a:cs typeface="Times New Roman"/>
            </a:rPr>
            <a:t>Add tests, courses, questions</a:t>
          </a:r>
        </a:p>
      </dsp:txBody>
      <dsp:txXfrm>
        <a:off x="6390677" y="475501"/>
        <a:ext cx="1495434" cy="1187445"/>
      </dsp:txXfrm>
    </dsp:sp>
    <dsp:sp modelId="{984021DA-5C07-4B94-A101-02CAB45F1D83}">
      <dsp:nvSpPr>
        <dsp:cNvPr id="0" name=""/>
        <dsp:cNvSpPr/>
      </dsp:nvSpPr>
      <dsp:spPr>
        <a:xfrm>
          <a:off x="6105833" y="1662947"/>
          <a:ext cx="1780278" cy="1187445"/>
        </a:xfrm>
        <a:prstGeom prst="rect">
          <a:avLst/>
        </a:prstGeom>
        <a:solidFill>
          <a:schemeClr val="accent3">
            <a:alpha val="90000"/>
            <a:tint val="40000"/>
            <a:hueOff val="0"/>
            <a:satOff val="0"/>
            <a:lumOff val="0"/>
            <a:alphaOff val="0"/>
          </a:schemeClr>
        </a:solidFill>
        <a:ln w="1905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35128" rIns="135128" bIns="135128" numCol="1" spcCol="1270" anchor="ctr" anchorCtr="0">
          <a:noAutofit/>
        </a:bodyPr>
        <a:lstStyle/>
        <a:p>
          <a:pPr marL="0" lvl="0" indent="0" algn="l" defTabSz="844550" rtl="0">
            <a:lnSpc>
              <a:spcPct val="90000"/>
            </a:lnSpc>
            <a:spcBef>
              <a:spcPct val="0"/>
            </a:spcBef>
            <a:spcAft>
              <a:spcPct val="35000"/>
            </a:spcAft>
            <a:buNone/>
          </a:pPr>
          <a:r>
            <a:rPr lang="en-US" sz="1900" kern="1200">
              <a:latin typeface="Times New Roman"/>
              <a:cs typeface="Times New Roman"/>
            </a:rPr>
            <a:t>Accepts the new user registration</a:t>
          </a:r>
        </a:p>
      </dsp:txBody>
      <dsp:txXfrm>
        <a:off x="6390677" y="1662947"/>
        <a:ext cx="1495434" cy="1187445"/>
      </dsp:txXfrm>
    </dsp:sp>
    <dsp:sp modelId="{8E61D1E3-612B-4A29-9E7B-D34904E1FEB2}">
      <dsp:nvSpPr>
        <dsp:cNvPr id="0" name=""/>
        <dsp:cNvSpPr/>
      </dsp:nvSpPr>
      <dsp:spPr>
        <a:xfrm>
          <a:off x="6105833" y="2850392"/>
          <a:ext cx="1780278" cy="1187445"/>
        </a:xfrm>
        <a:prstGeom prst="rect">
          <a:avLst/>
        </a:prstGeom>
        <a:solidFill>
          <a:schemeClr val="accent3">
            <a:alpha val="90000"/>
            <a:tint val="40000"/>
            <a:hueOff val="0"/>
            <a:satOff val="0"/>
            <a:lumOff val="0"/>
            <a:alphaOff val="0"/>
          </a:schemeClr>
        </a:solidFill>
        <a:ln w="1905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35128" rIns="135128" bIns="135128" numCol="1" spcCol="1270" anchor="ctr" anchorCtr="0">
          <a:noAutofit/>
        </a:bodyPr>
        <a:lstStyle/>
        <a:p>
          <a:pPr marL="0" lvl="0" indent="0" algn="l" defTabSz="844550" rtl="0">
            <a:lnSpc>
              <a:spcPct val="90000"/>
            </a:lnSpc>
            <a:spcBef>
              <a:spcPct val="0"/>
            </a:spcBef>
            <a:spcAft>
              <a:spcPct val="35000"/>
            </a:spcAft>
            <a:buNone/>
          </a:pPr>
          <a:r>
            <a:rPr lang="en-US" sz="1900" kern="1200">
              <a:latin typeface="Times New Roman"/>
              <a:cs typeface="Times New Roman"/>
            </a:rPr>
            <a:t>Can view results analysis chart</a:t>
          </a:r>
        </a:p>
      </dsp:txBody>
      <dsp:txXfrm>
        <a:off x="6390677" y="2850392"/>
        <a:ext cx="1495434" cy="1187445"/>
      </dsp:txXfrm>
    </dsp:sp>
    <dsp:sp modelId="{ED8E87DC-6AC8-4C94-B0B6-46D3FF7AA61D}">
      <dsp:nvSpPr>
        <dsp:cNvPr id="0" name=""/>
        <dsp:cNvSpPr/>
      </dsp:nvSpPr>
      <dsp:spPr>
        <a:xfrm>
          <a:off x="5156351" y="760"/>
          <a:ext cx="1186852" cy="1186852"/>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kern="1200">
              <a:latin typeface="Times New Roman"/>
              <a:cs typeface="Times New Roman"/>
            </a:rPr>
            <a:t>Admin</a:t>
          </a:r>
        </a:p>
      </dsp:txBody>
      <dsp:txXfrm>
        <a:off x="5330161" y="174570"/>
        <a:ext cx="839232" cy="83923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CB6FB4-A1DD-4B73-87B7-FBB91903CB43}" type="datetimeFigureOut">
              <a:rPr lang="en-US" smtClean="0"/>
              <a:t>5/3/2024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77E2CD-2E34-48D0-82B7-9DB5ED0145FA}" type="slidenum">
              <a:rPr lang="en-US" smtClean="0"/>
              <a:t>‹#›</a:t>
            </a:fld>
            <a:endParaRPr lang="en-US"/>
          </a:p>
        </p:txBody>
      </p:sp>
    </p:spTree>
    <p:extLst>
      <p:ext uri="{BB962C8B-B14F-4D97-AF65-F5344CB8AC3E}">
        <p14:creationId xmlns:p14="http://schemas.microsoft.com/office/powerpoint/2010/main" val="1161864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Descriptive answer evaluation can be a challenging and time-consuming task for educators. Manual grading often leads to inconsistencies and lacks efficiency. To address these issues, we introduce AutoCorrect+, an innovative solution designed to automate the correction of descriptive answer sheets.</a:t>
            </a:r>
          </a:p>
          <a:p>
            <a:br>
              <a:rPr lang="en-US" dirty="0"/>
            </a:br>
            <a:endParaRPr lang="en-US" dirty="0"/>
          </a:p>
          <a:p>
            <a:r>
              <a:rPr lang="en-US"/>
              <a:t>Solution Overview:</a:t>
            </a:r>
          </a:p>
          <a:p>
            <a:r>
              <a:rPr lang="en-US"/>
              <a:t>AutoCorrect+ aims to simplify the grading process for educators while ensuring accuracy, consistency, and time efficiency.</a:t>
            </a:r>
          </a:p>
          <a:p>
            <a:br>
              <a:rPr lang="en-US" dirty="0"/>
            </a:br>
            <a:endParaRPr lang="en-US" dirty="0"/>
          </a:p>
          <a:p>
            <a:r>
              <a:rPr lang="en-US"/>
              <a:t>AutoCorrect+ relies on  machine learning (ML) techniques. </a:t>
            </a:r>
          </a:p>
          <a:p>
            <a:r>
              <a:rPr lang="en-US"/>
              <a:t>These tools enable the system to automatically analyze and score descriptive answers, ensuring precise and efficient grading.</a:t>
            </a:r>
          </a:p>
          <a:p>
            <a:r>
              <a:rPr lang="en-US" dirty="0">
                <a:latin typeface="Calibri"/>
                <a:ea typeface="Calibri"/>
                <a:cs typeface="Calibri"/>
              </a:rPr>
              <a:t>s</a:t>
            </a:r>
          </a:p>
        </p:txBody>
      </p:sp>
      <p:sp>
        <p:nvSpPr>
          <p:cNvPr id="4" name="Slide Number Placeholder 3"/>
          <p:cNvSpPr>
            <a:spLocks noGrp="1"/>
          </p:cNvSpPr>
          <p:nvPr>
            <p:ph type="sldNum" sz="quarter" idx="5"/>
          </p:nvPr>
        </p:nvSpPr>
        <p:spPr/>
        <p:txBody>
          <a:bodyPr/>
          <a:lstStyle/>
          <a:p>
            <a:fld id="{1577E2CD-2E34-48D0-82B7-9DB5ED0145FA}" type="slidenum">
              <a:rPr lang="en-US" smtClean="0"/>
              <a:t>3</a:t>
            </a:fld>
            <a:endParaRPr lang="en-US"/>
          </a:p>
        </p:txBody>
      </p:sp>
    </p:spTree>
    <p:extLst>
      <p:ext uri="{BB962C8B-B14F-4D97-AF65-F5344CB8AC3E}">
        <p14:creationId xmlns:p14="http://schemas.microsoft.com/office/powerpoint/2010/main" val="469635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cs typeface="+mn-lt"/>
              </a:rPr>
              <a:t>This AutoCorrect+ gives the gradings for the solutions that student give for a descriptive answers.</a:t>
            </a:r>
            <a:br>
              <a:rPr lang="en-US">
                <a:cs typeface="+mn-lt"/>
              </a:rPr>
            </a:br>
            <a:br>
              <a:rPr lang="en-US">
                <a:cs typeface="+mn-lt"/>
              </a:rPr>
            </a:br>
            <a:r>
              <a:rPr lang="en-US"/>
              <a:t>which uses  machine learning and NLP, AutoCorrect+ can automatically score responses using semantic similarity to determine their level of grades. </a:t>
            </a:r>
            <a:br>
              <a:rPr lang="en-US">
                <a:cs typeface="+mn-lt"/>
              </a:rPr>
            </a:br>
            <a:endParaRPr lang="en-US"/>
          </a:p>
          <a:p>
            <a:pPr>
              <a:defRPr/>
            </a:pPr>
            <a:r>
              <a:rPr lang="en-US"/>
              <a:t>By solving the challenges of manual grading, such as time consumption, inconsistency, and bias, AutoCorrect+ provides a scalable and cost-effective option for educational institutions.</a:t>
            </a:r>
            <a:br>
              <a:rPr lang="en-US">
                <a:cs typeface="+mn-lt"/>
              </a:rPr>
            </a:br>
            <a:endParaRPr lang="en-US"/>
          </a:p>
          <a:p>
            <a:pPr>
              <a:defRPr/>
            </a:pPr>
            <a:r>
              <a:rPr lang="en-US"/>
              <a:t>The user-friendly interface is built on Django technology, ensuring smooth administration and providing a positive experience for administrators and students.</a:t>
            </a:r>
          </a:p>
          <a:p>
            <a:pPr>
              <a:defRPr/>
            </a:pPr>
            <a:r>
              <a:rPr lang="en-US"/>
              <a:t> </a:t>
            </a:r>
          </a:p>
          <a:p>
            <a:pPr marL="0" marR="0" lvl="0" indent="0" algn="l" defTabSz="914400">
              <a:lnSpc>
                <a:spcPct val="100000"/>
              </a:lnSpc>
              <a:spcBef>
                <a:spcPts val="0"/>
              </a:spcBef>
              <a:spcAft>
                <a:spcPts val="0"/>
              </a:spcAft>
              <a:buClrTx/>
              <a:buSzTx/>
              <a:buFontTx/>
              <a:buNone/>
              <a:tabLst/>
              <a:defRPr/>
            </a:pP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577E2CD-2E34-48D0-82B7-9DB5ED0145FA}" type="slidenum">
              <a:rPr lang="en-US" smtClean="0"/>
              <a:t>13</a:t>
            </a:fld>
            <a:endParaRPr lang="en-US"/>
          </a:p>
        </p:txBody>
      </p:sp>
    </p:spTree>
    <p:extLst>
      <p:ext uri="{BB962C8B-B14F-4D97-AF65-F5344CB8AC3E}">
        <p14:creationId xmlns:p14="http://schemas.microsoft.com/office/powerpoint/2010/main" val="4233952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577E2CD-2E34-48D0-82B7-9DB5ED0145FA}" type="slidenum">
              <a:rPr lang="en-US" smtClean="0"/>
              <a:t>14</a:t>
            </a:fld>
            <a:endParaRPr lang="en-US"/>
          </a:p>
        </p:txBody>
      </p:sp>
    </p:spTree>
    <p:extLst>
      <p:ext uri="{BB962C8B-B14F-4D97-AF65-F5344CB8AC3E}">
        <p14:creationId xmlns:p14="http://schemas.microsoft.com/office/powerpoint/2010/main" val="1080722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577E2CD-2E34-48D0-82B7-9DB5ED0145FA}" type="slidenum">
              <a:rPr lang="en-US" smtClean="0"/>
              <a:t>15</a:t>
            </a:fld>
            <a:endParaRPr lang="en-US"/>
          </a:p>
        </p:txBody>
      </p:sp>
    </p:spTree>
    <p:extLst>
      <p:ext uri="{BB962C8B-B14F-4D97-AF65-F5344CB8AC3E}">
        <p14:creationId xmlns:p14="http://schemas.microsoft.com/office/powerpoint/2010/main" val="1741836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current methods for evaluating descriptive answers, one approach involves computing bigram and synonym similarity measures between the student's response and a reference answer. Marks are assigned based on the weighted outcomes of these comparisons.</a:t>
            </a:r>
          </a:p>
          <a:p>
            <a:r>
              <a:rPr lang="en-US"/>
              <a:t> </a:t>
            </a:r>
          </a:p>
          <a:p>
            <a:r>
              <a:rPr lang="en-US"/>
              <a:t>Another method involves leveraging the question itself to evaluate the answer. This is done by extracting relevant features from both the expected and student responses using attention networks. These features are then fed into a neural network classifier to assess the quality of the answer in relation to the question. Both methods offer valuable insights into the effectiveness of student responses, helping educators make informed assessments.</a:t>
            </a:r>
          </a:p>
        </p:txBody>
      </p:sp>
      <p:sp>
        <p:nvSpPr>
          <p:cNvPr id="4" name="Slide Number Placeholder 3"/>
          <p:cNvSpPr>
            <a:spLocks noGrp="1"/>
          </p:cNvSpPr>
          <p:nvPr>
            <p:ph type="sldNum" sz="quarter" idx="5"/>
          </p:nvPr>
        </p:nvSpPr>
        <p:spPr/>
        <p:txBody>
          <a:bodyPr/>
          <a:lstStyle/>
          <a:p>
            <a:fld id="{1577E2CD-2E34-48D0-82B7-9DB5ED0145FA}" type="slidenum">
              <a:rPr lang="en-US" smtClean="0"/>
              <a:t>4</a:t>
            </a:fld>
            <a:endParaRPr lang="en-US"/>
          </a:p>
        </p:txBody>
      </p:sp>
    </p:spTree>
    <p:extLst>
      <p:ext uri="{BB962C8B-B14F-4D97-AF65-F5344CB8AC3E}">
        <p14:creationId xmlns:p14="http://schemas.microsoft.com/office/powerpoint/2010/main" val="553571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delve into the evolution of grading methods. Traditional manual grading has long been associated with labor-intensive processes, where each answer is read and assessed, leading to significant time consumption and susceptibility to human biases and inconsistencies.</a:t>
            </a:r>
          </a:p>
          <a:p>
            <a:endParaRPr lang="en-US"/>
          </a:p>
          <a:p>
            <a:r>
              <a:rPr lang="en-US"/>
              <a:t>In response to these challenges, automated grading systems have emerged. Initially, basic rule-based algorithms relying on keyword matching were employed. However, these systems lacked sophistication and struggled with the complexities inherent in natural language.</a:t>
            </a:r>
          </a:p>
          <a:p>
            <a:endParaRPr lang="en-US"/>
          </a:p>
          <a:p>
            <a:r>
              <a:rPr lang="en-US"/>
              <a:t>Coming to Natural Language Processing (NLP) techniques, which have revolutionized the landscape of automated grading. NLP techniques have brought about significant improvements in understanding and processing textual data, paving the way for more accurate assessments. With the integration of NLP, automated grading systems like AutoCorrect+ are to address the shortcomings of manual grading and offer a more efficient and reliable solution for evaluating descriptive answers.</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1577E2CD-2E34-48D0-82B7-9DB5ED0145FA}" type="slidenum">
              <a:rPr lang="en-US" smtClean="0"/>
              <a:t>5</a:t>
            </a:fld>
            <a:endParaRPr lang="en-US"/>
          </a:p>
        </p:txBody>
      </p:sp>
    </p:spTree>
    <p:extLst>
      <p:ext uri="{BB962C8B-B14F-4D97-AF65-F5344CB8AC3E}">
        <p14:creationId xmlns:p14="http://schemas.microsoft.com/office/powerpoint/2010/main" val="2702071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talk about why our project delivers value to educational </a:t>
            </a:r>
            <a:r>
              <a:rPr lang="en-US" dirty="0" err="1"/>
              <a:t>instituitions</a:t>
            </a:r>
            <a:endParaRPr lang="en-US" dirty="0"/>
          </a:p>
          <a:p>
            <a:r>
              <a:rPr lang="en-US"/>
              <a:t>Firstly, it saves time. Instead of spending hours grading papers by hand, our system automates the process</a:t>
            </a:r>
          </a:p>
          <a:p>
            <a:r>
              <a:rPr lang="en-US" dirty="0"/>
              <a:t> </a:t>
            </a:r>
          </a:p>
          <a:p>
            <a:r>
              <a:rPr lang="en-US"/>
              <a:t>Secondly, we address the age-old issue of consistency and fairness in grading. Manual grading often leads to discrepancies and biases. However, AutoCorrect+ ensures a level playing field by providing fair and consistent evaluation of answers, regardless of who's grading them.</a:t>
            </a:r>
          </a:p>
          <a:p>
            <a:r>
              <a:rPr lang="en-US"/>
              <a:t> </a:t>
            </a:r>
          </a:p>
          <a:p>
            <a:r>
              <a:rPr lang="en-US"/>
              <a:t>As class sizes grow and assessments become more frequent, AutoCorrect+ scales effortlessly to meet the demand, without compromising on accuracy or quality.</a:t>
            </a:r>
          </a:p>
          <a:p>
            <a:endParaRPr lang="en-US"/>
          </a:p>
          <a:p>
            <a:r>
              <a:rPr lang="en-US"/>
              <a:t>Lastly, it saves resources. By reducing the need for extra grading materials, AutoCorrect+ helps schools save money and be more sustainable.</a:t>
            </a:r>
          </a:p>
          <a:p>
            <a:endParaRPr lang="en-US"/>
          </a:p>
          <a:p>
            <a:endParaRPr lang="en-US"/>
          </a:p>
          <a:p>
            <a:r>
              <a:rPr lang="en-US"/>
              <a:t> </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1577E2CD-2E34-48D0-82B7-9DB5ED0145FA}" type="slidenum">
              <a:rPr lang="en-US" smtClean="0"/>
              <a:t>6</a:t>
            </a:fld>
            <a:endParaRPr lang="en-US"/>
          </a:p>
        </p:txBody>
      </p:sp>
    </p:spTree>
    <p:extLst>
      <p:ext uri="{BB962C8B-B14F-4D97-AF65-F5344CB8AC3E}">
        <p14:creationId xmlns:p14="http://schemas.microsoft.com/office/powerpoint/2010/main" val="2044445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involves preparing the textual data by tokenizing the answers into individual words . Additionally, common stop words (e.g., "the," "and," "a") are removed from the tokenized texts to focus on the more meaningful words.</a:t>
            </a:r>
          </a:p>
          <a:p>
            <a:endParaRPr lang="en-US" dirty="0"/>
          </a:p>
          <a:p>
            <a:r>
              <a:rPr lang="en-US"/>
              <a:t>The preprocessed textual data is then converted into numerical vectors using the CountVectorizer from the scikit-learn library. This vectorization process captures the importance of words through their frequencies, allowing for a numerical representation of the text that can be used for similarity calculations.</a:t>
            </a:r>
          </a:p>
          <a:p>
            <a:endParaRPr lang="en-US" dirty="0"/>
          </a:p>
          <a:p>
            <a:r>
              <a:rPr lang="en-US" dirty="0"/>
              <a:t>Two complementary techniques are employed to measure the semantic similarity between a student's answer and the predefined correct answer:</a:t>
            </a:r>
          </a:p>
          <a:p>
            <a:r>
              <a:rPr lang="en-US" dirty="0"/>
              <a:t>Cosine similarity: This measure calculates the cosine of the angle between the answer vectors, indicating the degree of text similarity. Cosine similarity ranges from -1 to 1, with 1 indicating that the vectors are identical, and -1 indicating that they are diametrically opposed.</a:t>
            </a:r>
          </a:p>
          <a:p>
            <a:endParaRPr lang="en-US" dirty="0"/>
          </a:p>
          <a:p>
            <a:r>
              <a:rPr lang="en-US" dirty="0"/>
              <a:t>Jaccard Distance/Similarity: This measure calculates the distance or similarity between the unique sets of words in the two answers. The Jaccard distance is first computed, and then converted to a similarity score ranging from 0 to 1, where 1 indicates that the sets are identical, and 0 indicates that they are completely different.</a:t>
            </a:r>
          </a:p>
          <a:p>
            <a:endParaRPr lang="en-US" dirty="0"/>
          </a:p>
          <a:p>
            <a:r>
              <a:rPr lang="en-US" dirty="0"/>
              <a:t>The similarity scores obtained from the cosine similarity and Jaccard similarity measures are mapped to predefined grading ranges. These individual scores are then aggregated to derive a total score for the student's answer.</a:t>
            </a:r>
          </a:p>
          <a:p>
            <a:endParaRPr lang="en-US" dirty="0"/>
          </a:p>
          <a:p>
            <a:r>
              <a:rPr lang="en-US"/>
              <a:t>The application is developed using the Django web framework, which provides a user-friendly interface for administrators to manage user registrations, tests, and courses. Students can also access this interface to attempt exams and view their results.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577E2CD-2E34-48D0-82B7-9DB5ED0145FA}" type="slidenum">
              <a:rPr lang="en-US" smtClean="0"/>
              <a:t>7</a:t>
            </a:fld>
            <a:endParaRPr lang="en-US"/>
          </a:p>
        </p:txBody>
      </p:sp>
    </p:spTree>
    <p:extLst>
      <p:ext uri="{BB962C8B-B14F-4D97-AF65-F5344CB8AC3E}">
        <p14:creationId xmlns:p14="http://schemas.microsoft.com/office/powerpoint/2010/main" val="1417321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Now Let's dive into some key concepts that underpin our text analysis framework:</a:t>
            </a:r>
            <a:endParaRPr lang="en-US"/>
          </a:p>
          <a:p>
            <a:r>
              <a:rPr lang="en-IN"/>
              <a:t> </a:t>
            </a:r>
          </a:p>
          <a:p>
            <a:r>
              <a:rPr lang="en-IN" err="1"/>
              <a:t>CountVectorizer</a:t>
            </a:r>
            <a:r>
              <a:rPr lang="en-IN"/>
              <a:t>: This is where the magic begins. </a:t>
            </a:r>
            <a:r>
              <a:rPr lang="en-IN" err="1"/>
              <a:t>CountVectorizer</a:t>
            </a:r>
            <a:r>
              <a:rPr lang="en-IN"/>
              <a:t> transforms text data into a numerical representation, allowing us to </a:t>
            </a:r>
            <a:r>
              <a:rPr lang="en-IN" err="1"/>
              <a:t>analyze</a:t>
            </a:r>
            <a:r>
              <a:rPr lang="en-IN"/>
              <a:t> and process it effectively.</a:t>
            </a:r>
          </a:p>
          <a:p>
            <a:r>
              <a:rPr lang="en-IN"/>
              <a:t>Jaccard Distance: Think of this as a measure of how similar two sets are. Jaccard Distance helps us quantify the similarity between two texts based on the intersection and union of their words.</a:t>
            </a:r>
          </a:p>
          <a:p>
            <a:r>
              <a:rPr lang="en-IN"/>
              <a:t>Cosine Similarity: Imagine it as a way to measure the angle between two vectors in a multi-dimensional space. Cosine Similarity helps us measure the similarity between two texts regardless of their size, making it a powerful tool for text analysis.</a:t>
            </a:r>
          </a:p>
          <a:p>
            <a:r>
              <a:rPr lang="en-IN"/>
              <a:t>Together, these concepts form the backbone of our text analysis toolkit, enabling us to extract meaningful insights from textual data."</a:t>
            </a:r>
          </a:p>
          <a:p>
            <a:r>
              <a:rPr lang="en-IN"/>
              <a:t> </a:t>
            </a:r>
          </a:p>
          <a:p>
            <a:r>
              <a:rPr lang="en-IN"/>
              <a:t> </a:t>
            </a:r>
          </a:p>
          <a:p>
            <a:endParaRPr lang="en-IN"/>
          </a:p>
        </p:txBody>
      </p:sp>
      <p:sp>
        <p:nvSpPr>
          <p:cNvPr id="4" name="Slide Number Placeholder 3"/>
          <p:cNvSpPr>
            <a:spLocks noGrp="1"/>
          </p:cNvSpPr>
          <p:nvPr>
            <p:ph type="sldNum" sz="quarter" idx="5"/>
          </p:nvPr>
        </p:nvSpPr>
        <p:spPr/>
        <p:txBody>
          <a:bodyPr/>
          <a:lstStyle/>
          <a:p>
            <a:fld id="{1577E2CD-2E34-48D0-82B7-9DB5ED0145FA}" type="slidenum">
              <a:rPr lang="en-US" smtClean="0"/>
              <a:t>8</a:t>
            </a:fld>
            <a:endParaRPr lang="en-US"/>
          </a:p>
        </p:txBody>
      </p:sp>
    </p:spTree>
    <p:extLst>
      <p:ext uri="{BB962C8B-B14F-4D97-AF65-F5344CB8AC3E}">
        <p14:creationId xmlns:p14="http://schemas.microsoft.com/office/powerpoint/2010/main" val="4040135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The process starts with the "Raw Input from Database" step, which involves obtaining data from a database.</a:t>
            </a:r>
          </a:p>
          <a:p>
            <a:br>
              <a:rPr lang="en-US"/>
            </a:br>
            <a:endParaRPr lang="en-US"/>
          </a:p>
          <a:p>
            <a:r>
              <a:rPr lang="en-US"/>
              <a:t>2. Next, the "Pre-Processing" step takes place, which includes three sub-steps:</a:t>
            </a:r>
          </a:p>
          <a:p>
            <a:r>
              <a:rPr lang="en-US"/>
              <a:t>   a. Tokenizing the text: Breaking down the text into smaller units called tokens.</a:t>
            </a:r>
          </a:p>
          <a:p>
            <a:r>
              <a:rPr lang="en-US"/>
              <a:t>   b. Filtering text from stop words: Removing common words like "the," "and," etc., that don't contribute much meaning.</a:t>
            </a:r>
          </a:p>
          <a:p>
            <a:r>
              <a:rPr lang="en-US"/>
              <a:t>   c. Vectorizing the resultant text: Converting the processed text into numerical vectors for further analysis.</a:t>
            </a:r>
          </a:p>
          <a:p>
            <a:br>
              <a:rPr lang="en-US"/>
            </a:br>
            <a:endParaRPr lang="en-US"/>
          </a:p>
          <a:p>
            <a:r>
              <a:rPr lang="en-US"/>
              <a:t>3. After pre-processing, the "cosine/</a:t>
            </a:r>
            <a:r>
              <a:rPr lang="en-US" err="1"/>
              <a:t>jaccard</a:t>
            </a:r>
            <a:r>
              <a:rPr lang="en-US"/>
              <a:t> Distance" step is performed. This involves calculating the similarity or distance between the processed text and some reference data.</a:t>
            </a:r>
          </a:p>
          <a:p>
            <a:br>
              <a:rPr lang="en-US"/>
            </a:br>
            <a:endParaRPr lang="en-US"/>
          </a:p>
          <a:p>
            <a:r>
              <a:rPr lang="en-US"/>
              <a:t>4. The "Grades on similarity" step evaluates the similarity scores obtained in the previous step.</a:t>
            </a:r>
          </a:p>
          <a:p>
            <a:br>
              <a:rPr lang="en-US"/>
            </a:br>
            <a:endParaRPr lang="en-US"/>
          </a:p>
          <a:p>
            <a:r>
              <a:rPr lang="en-US"/>
              <a:t>5. Finally, the process ends with the "represents score in any case" step, which likely means that the final output is a score or measure of similarity between the input text and the reference data.</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1577E2CD-2E34-48D0-82B7-9DB5ED0145FA}" type="slidenum">
              <a:rPr lang="en-US" smtClean="0"/>
              <a:t>9</a:t>
            </a:fld>
            <a:endParaRPr lang="en-US"/>
          </a:p>
        </p:txBody>
      </p:sp>
    </p:spTree>
    <p:extLst>
      <p:ext uri="{BB962C8B-B14F-4D97-AF65-F5344CB8AC3E}">
        <p14:creationId xmlns:p14="http://schemas.microsoft.com/office/powerpoint/2010/main" val="3059519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dive into the functionalities of our two main modules: Student and Admin.</a:t>
            </a:r>
          </a:p>
          <a:p>
            <a:r>
              <a:rPr lang="en-US"/>
              <a:t> </a:t>
            </a:r>
          </a:p>
          <a:p>
            <a:r>
              <a:rPr lang="en-US"/>
              <a:t>Starting with the Student module:</a:t>
            </a:r>
          </a:p>
          <a:p>
            <a:r>
              <a:rPr lang="en-US"/>
              <a:t> </a:t>
            </a:r>
          </a:p>
          <a:p>
            <a:r>
              <a:rPr lang="en-US"/>
              <a:t>Students can easily sign up for our platform to access the test-taking features.</a:t>
            </a:r>
          </a:p>
          <a:p>
            <a:r>
              <a:rPr lang="en-US"/>
              <a:t>Once registered, students can take tests conveniently within our application.</a:t>
            </a:r>
          </a:p>
          <a:p>
            <a:r>
              <a:rPr lang="en-US"/>
              <a:t>After completing a test, students can instantly view their results, providing them with immediate feedback on their performance.</a:t>
            </a:r>
          </a:p>
          <a:p>
            <a:r>
              <a:rPr lang="en-US"/>
              <a:t> </a:t>
            </a:r>
          </a:p>
          <a:p>
            <a:r>
              <a:rPr lang="en-US"/>
              <a:t>Now, let's move on to the Admin module:</a:t>
            </a:r>
          </a:p>
          <a:p>
            <a:r>
              <a:rPr lang="en-US"/>
              <a:t> </a:t>
            </a:r>
          </a:p>
          <a:p>
            <a:r>
              <a:rPr lang="en-US"/>
              <a:t>Administrators have the capability by adding new tests, courses, and questions</a:t>
            </a:r>
          </a:p>
          <a:p>
            <a:r>
              <a:rPr lang="en-US"/>
              <a:t>Administrators  manage user registrations</a:t>
            </a:r>
          </a:p>
          <a:p>
            <a:r>
              <a:rPr lang="en-US"/>
              <a:t>Administrators have access to  visualize and analyze test results through informative charts and graphs.</a:t>
            </a:r>
          </a:p>
        </p:txBody>
      </p:sp>
      <p:sp>
        <p:nvSpPr>
          <p:cNvPr id="4" name="Slide Number Placeholder 3"/>
          <p:cNvSpPr>
            <a:spLocks noGrp="1"/>
          </p:cNvSpPr>
          <p:nvPr>
            <p:ph type="sldNum" sz="quarter" idx="5"/>
          </p:nvPr>
        </p:nvSpPr>
        <p:spPr/>
        <p:txBody>
          <a:bodyPr/>
          <a:lstStyle/>
          <a:p>
            <a:fld id="{1577E2CD-2E34-48D0-82B7-9DB5ED0145FA}" type="slidenum">
              <a:rPr lang="en-US" smtClean="0"/>
              <a:t>10</a:t>
            </a:fld>
            <a:endParaRPr lang="en-US"/>
          </a:p>
        </p:txBody>
      </p:sp>
    </p:spTree>
    <p:extLst>
      <p:ext uri="{BB962C8B-B14F-4D97-AF65-F5344CB8AC3E}">
        <p14:creationId xmlns:p14="http://schemas.microsoft.com/office/powerpoint/2010/main" val="3372775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Large-scale evaluations and user studies have to be done to validate AutoCorrect+ for real-world education. Gathering feedback from educators and students will refine its effectiveness and usability across diverse settings.</a:t>
            </a:r>
          </a:p>
          <a:p>
            <a:endParaRPr lang="en-US"/>
          </a:p>
          <a:p>
            <a:r>
              <a:rPr lang="en-US" err="1"/>
              <a:t>AutoCorrect+'s</a:t>
            </a:r>
            <a:r>
              <a:rPr lang="en-US"/>
              <a:t> summarization capabilities can be enhanced through advanced techniques like abstractive summarization and neural network-based methods. These approaches will enable us to generate more accurate and concise summaries of students answers, providing educators with valuable insights at a glance.</a:t>
            </a:r>
          </a:p>
          <a:p>
            <a:endParaRPr lang="en-US"/>
          </a:p>
          <a:p>
            <a:r>
              <a:rPr lang="en-US"/>
              <a:t>AutoCorrect+ can be developed further to seamlessly integrate with existing tools like Canvas and Blackboard, ensuring ease of use for teachers. This integration will enable students to access assistance within their familiar learning environments without additional learning curves.</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1577E2CD-2E34-48D0-82B7-9DB5ED0145FA}" type="slidenum">
              <a:rPr lang="en-US" smtClean="0"/>
              <a:t>12</a:t>
            </a:fld>
            <a:endParaRPr lang="en-US"/>
          </a:p>
        </p:txBody>
      </p:sp>
    </p:spTree>
    <p:extLst>
      <p:ext uri="{BB962C8B-B14F-4D97-AF65-F5344CB8AC3E}">
        <p14:creationId xmlns:p14="http://schemas.microsoft.com/office/powerpoint/2010/main" val="3621151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4AC3C-42E8-D81A-ED2B-411609B83F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1637BF-27E3-FFF4-64E1-A098F1BDE0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370943-E547-10EA-4CCB-9CB27B908FA9}"/>
              </a:ext>
            </a:extLst>
          </p:cNvPr>
          <p:cNvSpPr>
            <a:spLocks noGrp="1"/>
          </p:cNvSpPr>
          <p:nvPr>
            <p:ph type="dt" sz="half" idx="10"/>
          </p:nvPr>
        </p:nvSpPr>
        <p:spPr/>
        <p:txBody>
          <a:bodyPr/>
          <a:lstStyle/>
          <a:p>
            <a:fld id="{BF840880-7E1A-4055-84EF-BCFBD55743B1}" type="datetimeFigureOut">
              <a:rPr lang="en-US" smtClean="0"/>
              <a:t>5/3/2024</a:t>
            </a:fld>
            <a:endParaRPr lang="en-US"/>
          </a:p>
        </p:txBody>
      </p:sp>
      <p:sp>
        <p:nvSpPr>
          <p:cNvPr id="5" name="Footer Placeholder 4">
            <a:extLst>
              <a:ext uri="{FF2B5EF4-FFF2-40B4-BE49-F238E27FC236}">
                <a16:creationId xmlns:a16="http://schemas.microsoft.com/office/drawing/2014/main" id="{C85577F0-367B-3D19-46B3-6D2E2111F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4A20B9-5EFC-1D0A-4971-038D6CEAACF8}"/>
              </a:ext>
            </a:extLst>
          </p:cNvPr>
          <p:cNvSpPr>
            <a:spLocks noGrp="1"/>
          </p:cNvSpPr>
          <p:nvPr>
            <p:ph type="sldNum" sz="quarter" idx="12"/>
          </p:nvPr>
        </p:nvSpPr>
        <p:spPr/>
        <p:txBody>
          <a:bodyPr/>
          <a:lstStyle/>
          <a:p>
            <a:fld id="{74CD36FD-E61B-457C-AE7B-7D156A3F0F84}" type="slidenum">
              <a:rPr lang="en-US" smtClean="0"/>
              <a:t>‹#›</a:t>
            </a:fld>
            <a:endParaRPr lang="en-US"/>
          </a:p>
        </p:txBody>
      </p:sp>
    </p:spTree>
    <p:extLst>
      <p:ext uri="{BB962C8B-B14F-4D97-AF65-F5344CB8AC3E}">
        <p14:creationId xmlns:p14="http://schemas.microsoft.com/office/powerpoint/2010/main" val="2272103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3E5BD-3A43-2F9D-BBAA-2ADEEFEF16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3081E4-4B60-FAD0-37C1-2AC97B21ED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459403-1A4F-CFA6-18AE-9E4D2F2A513E}"/>
              </a:ext>
            </a:extLst>
          </p:cNvPr>
          <p:cNvSpPr>
            <a:spLocks noGrp="1"/>
          </p:cNvSpPr>
          <p:nvPr>
            <p:ph type="dt" sz="half" idx="10"/>
          </p:nvPr>
        </p:nvSpPr>
        <p:spPr/>
        <p:txBody>
          <a:bodyPr/>
          <a:lstStyle/>
          <a:p>
            <a:fld id="{BF840880-7E1A-4055-84EF-BCFBD55743B1}" type="datetimeFigureOut">
              <a:rPr lang="en-US" smtClean="0"/>
              <a:t>5/3/2024</a:t>
            </a:fld>
            <a:endParaRPr lang="en-US"/>
          </a:p>
        </p:txBody>
      </p:sp>
      <p:sp>
        <p:nvSpPr>
          <p:cNvPr id="5" name="Footer Placeholder 4">
            <a:extLst>
              <a:ext uri="{FF2B5EF4-FFF2-40B4-BE49-F238E27FC236}">
                <a16:creationId xmlns:a16="http://schemas.microsoft.com/office/drawing/2014/main" id="{E2450036-0263-7649-CC40-F9CB1711B2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7D7FA7-7B24-B262-C092-121ECBA3A3F2}"/>
              </a:ext>
            </a:extLst>
          </p:cNvPr>
          <p:cNvSpPr>
            <a:spLocks noGrp="1"/>
          </p:cNvSpPr>
          <p:nvPr>
            <p:ph type="sldNum" sz="quarter" idx="12"/>
          </p:nvPr>
        </p:nvSpPr>
        <p:spPr/>
        <p:txBody>
          <a:bodyPr/>
          <a:lstStyle/>
          <a:p>
            <a:fld id="{74CD36FD-E61B-457C-AE7B-7D156A3F0F84}" type="slidenum">
              <a:rPr lang="en-US" smtClean="0"/>
              <a:t>‹#›</a:t>
            </a:fld>
            <a:endParaRPr lang="en-US"/>
          </a:p>
        </p:txBody>
      </p:sp>
    </p:spTree>
    <p:extLst>
      <p:ext uri="{BB962C8B-B14F-4D97-AF65-F5344CB8AC3E}">
        <p14:creationId xmlns:p14="http://schemas.microsoft.com/office/powerpoint/2010/main" val="3860761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6DE4BA-0213-79AE-FECA-EC4CA6608B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F80D7C-DF06-082A-52B5-8AB611E79A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D5673-A6E1-03EB-7A6E-009CD1202C5B}"/>
              </a:ext>
            </a:extLst>
          </p:cNvPr>
          <p:cNvSpPr>
            <a:spLocks noGrp="1"/>
          </p:cNvSpPr>
          <p:nvPr>
            <p:ph type="dt" sz="half" idx="10"/>
          </p:nvPr>
        </p:nvSpPr>
        <p:spPr/>
        <p:txBody>
          <a:bodyPr/>
          <a:lstStyle/>
          <a:p>
            <a:fld id="{BF840880-7E1A-4055-84EF-BCFBD55743B1}" type="datetimeFigureOut">
              <a:rPr lang="en-US" smtClean="0"/>
              <a:t>5/3/2024</a:t>
            </a:fld>
            <a:endParaRPr lang="en-US"/>
          </a:p>
        </p:txBody>
      </p:sp>
      <p:sp>
        <p:nvSpPr>
          <p:cNvPr id="5" name="Footer Placeholder 4">
            <a:extLst>
              <a:ext uri="{FF2B5EF4-FFF2-40B4-BE49-F238E27FC236}">
                <a16:creationId xmlns:a16="http://schemas.microsoft.com/office/drawing/2014/main" id="{A17B85CD-71B9-38ED-F06D-F37DA0B2B7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76528C-8815-E33F-5143-0E93671E5489}"/>
              </a:ext>
            </a:extLst>
          </p:cNvPr>
          <p:cNvSpPr>
            <a:spLocks noGrp="1"/>
          </p:cNvSpPr>
          <p:nvPr>
            <p:ph type="sldNum" sz="quarter" idx="12"/>
          </p:nvPr>
        </p:nvSpPr>
        <p:spPr/>
        <p:txBody>
          <a:bodyPr/>
          <a:lstStyle/>
          <a:p>
            <a:fld id="{74CD36FD-E61B-457C-AE7B-7D156A3F0F84}" type="slidenum">
              <a:rPr lang="en-US" smtClean="0"/>
              <a:t>‹#›</a:t>
            </a:fld>
            <a:endParaRPr lang="en-US"/>
          </a:p>
        </p:txBody>
      </p:sp>
    </p:spTree>
    <p:extLst>
      <p:ext uri="{BB962C8B-B14F-4D97-AF65-F5344CB8AC3E}">
        <p14:creationId xmlns:p14="http://schemas.microsoft.com/office/powerpoint/2010/main" val="363788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23378-DD86-8130-A4F2-105658CA79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E5CC9C-5E2D-A83B-AF5C-6E99F9C58B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4A93BF-5FA9-6098-C95E-5132B54EEF83}"/>
              </a:ext>
            </a:extLst>
          </p:cNvPr>
          <p:cNvSpPr>
            <a:spLocks noGrp="1"/>
          </p:cNvSpPr>
          <p:nvPr>
            <p:ph type="dt" sz="half" idx="10"/>
          </p:nvPr>
        </p:nvSpPr>
        <p:spPr/>
        <p:txBody>
          <a:bodyPr/>
          <a:lstStyle/>
          <a:p>
            <a:fld id="{BF840880-7E1A-4055-84EF-BCFBD55743B1}" type="datetimeFigureOut">
              <a:rPr lang="en-US" smtClean="0"/>
              <a:t>5/3/2024</a:t>
            </a:fld>
            <a:endParaRPr lang="en-US"/>
          </a:p>
        </p:txBody>
      </p:sp>
      <p:sp>
        <p:nvSpPr>
          <p:cNvPr id="5" name="Footer Placeholder 4">
            <a:extLst>
              <a:ext uri="{FF2B5EF4-FFF2-40B4-BE49-F238E27FC236}">
                <a16:creationId xmlns:a16="http://schemas.microsoft.com/office/drawing/2014/main" id="{51E870F0-3823-6E87-EE3D-FC1A0E67D2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59EFA7-6498-8C6C-E6A1-8FA312E5F469}"/>
              </a:ext>
            </a:extLst>
          </p:cNvPr>
          <p:cNvSpPr>
            <a:spLocks noGrp="1"/>
          </p:cNvSpPr>
          <p:nvPr>
            <p:ph type="sldNum" sz="quarter" idx="12"/>
          </p:nvPr>
        </p:nvSpPr>
        <p:spPr/>
        <p:txBody>
          <a:bodyPr/>
          <a:lstStyle/>
          <a:p>
            <a:fld id="{74CD36FD-E61B-457C-AE7B-7D156A3F0F84}" type="slidenum">
              <a:rPr lang="en-US" smtClean="0"/>
              <a:t>‹#›</a:t>
            </a:fld>
            <a:endParaRPr lang="en-US"/>
          </a:p>
        </p:txBody>
      </p:sp>
    </p:spTree>
    <p:extLst>
      <p:ext uri="{BB962C8B-B14F-4D97-AF65-F5344CB8AC3E}">
        <p14:creationId xmlns:p14="http://schemas.microsoft.com/office/powerpoint/2010/main" val="2306594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8B5E1-07B2-9DBB-B44A-5719723BE8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22641F-A001-104E-7F1C-F427ED0C363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B76348-1EA1-C109-F1C0-E2817023F3DA}"/>
              </a:ext>
            </a:extLst>
          </p:cNvPr>
          <p:cNvSpPr>
            <a:spLocks noGrp="1"/>
          </p:cNvSpPr>
          <p:nvPr>
            <p:ph type="dt" sz="half" idx="10"/>
          </p:nvPr>
        </p:nvSpPr>
        <p:spPr/>
        <p:txBody>
          <a:bodyPr/>
          <a:lstStyle/>
          <a:p>
            <a:fld id="{BF840880-7E1A-4055-84EF-BCFBD55743B1}" type="datetimeFigureOut">
              <a:rPr lang="en-US" smtClean="0"/>
              <a:t>5/3/2024</a:t>
            </a:fld>
            <a:endParaRPr lang="en-US"/>
          </a:p>
        </p:txBody>
      </p:sp>
      <p:sp>
        <p:nvSpPr>
          <p:cNvPr id="5" name="Footer Placeholder 4">
            <a:extLst>
              <a:ext uri="{FF2B5EF4-FFF2-40B4-BE49-F238E27FC236}">
                <a16:creationId xmlns:a16="http://schemas.microsoft.com/office/drawing/2014/main" id="{A690C233-7864-0031-578A-2BDA97654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5A6A1F-C116-57CE-8DE0-A2410BB21351}"/>
              </a:ext>
            </a:extLst>
          </p:cNvPr>
          <p:cNvSpPr>
            <a:spLocks noGrp="1"/>
          </p:cNvSpPr>
          <p:nvPr>
            <p:ph type="sldNum" sz="quarter" idx="12"/>
          </p:nvPr>
        </p:nvSpPr>
        <p:spPr/>
        <p:txBody>
          <a:bodyPr/>
          <a:lstStyle/>
          <a:p>
            <a:fld id="{74CD36FD-E61B-457C-AE7B-7D156A3F0F84}" type="slidenum">
              <a:rPr lang="en-US" smtClean="0"/>
              <a:t>‹#›</a:t>
            </a:fld>
            <a:endParaRPr lang="en-US"/>
          </a:p>
        </p:txBody>
      </p:sp>
    </p:spTree>
    <p:extLst>
      <p:ext uri="{BB962C8B-B14F-4D97-AF65-F5344CB8AC3E}">
        <p14:creationId xmlns:p14="http://schemas.microsoft.com/office/powerpoint/2010/main" val="3807356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DB704-DB7C-95B1-0FC8-3FF1BF6949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F6305C-F3BD-509D-218F-E008052808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66472F-7912-C6B6-676A-891C7772D4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E23D45-169E-25C5-FC3C-768BE80AEE4F}"/>
              </a:ext>
            </a:extLst>
          </p:cNvPr>
          <p:cNvSpPr>
            <a:spLocks noGrp="1"/>
          </p:cNvSpPr>
          <p:nvPr>
            <p:ph type="dt" sz="half" idx="10"/>
          </p:nvPr>
        </p:nvSpPr>
        <p:spPr/>
        <p:txBody>
          <a:bodyPr/>
          <a:lstStyle/>
          <a:p>
            <a:fld id="{BF840880-7E1A-4055-84EF-BCFBD55743B1}" type="datetimeFigureOut">
              <a:rPr lang="en-US" smtClean="0"/>
              <a:t>5/3/2024</a:t>
            </a:fld>
            <a:endParaRPr lang="en-US"/>
          </a:p>
        </p:txBody>
      </p:sp>
      <p:sp>
        <p:nvSpPr>
          <p:cNvPr id="6" name="Footer Placeholder 5">
            <a:extLst>
              <a:ext uri="{FF2B5EF4-FFF2-40B4-BE49-F238E27FC236}">
                <a16:creationId xmlns:a16="http://schemas.microsoft.com/office/drawing/2014/main" id="{EC30A59D-8F86-5DF6-CC3F-00B9C22193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17AD6E-3E1F-9BED-9A17-043018FFD959}"/>
              </a:ext>
            </a:extLst>
          </p:cNvPr>
          <p:cNvSpPr>
            <a:spLocks noGrp="1"/>
          </p:cNvSpPr>
          <p:nvPr>
            <p:ph type="sldNum" sz="quarter" idx="12"/>
          </p:nvPr>
        </p:nvSpPr>
        <p:spPr/>
        <p:txBody>
          <a:bodyPr/>
          <a:lstStyle/>
          <a:p>
            <a:fld id="{74CD36FD-E61B-457C-AE7B-7D156A3F0F84}" type="slidenum">
              <a:rPr lang="en-US" smtClean="0"/>
              <a:t>‹#›</a:t>
            </a:fld>
            <a:endParaRPr lang="en-US"/>
          </a:p>
        </p:txBody>
      </p:sp>
    </p:spTree>
    <p:extLst>
      <p:ext uri="{BB962C8B-B14F-4D97-AF65-F5344CB8AC3E}">
        <p14:creationId xmlns:p14="http://schemas.microsoft.com/office/powerpoint/2010/main" val="3036239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BC025-1D14-6924-8292-8FA3C31A8A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198127-F706-E10C-C16C-4CC602A26B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EFB018-33AB-4044-7665-2D4153603A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14FB60-6FE7-24F0-C14A-4217FC104A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6ED532-9A5D-EA87-A667-356B222F60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F1B926-7BE8-D96A-88F8-CEBC866C016F}"/>
              </a:ext>
            </a:extLst>
          </p:cNvPr>
          <p:cNvSpPr>
            <a:spLocks noGrp="1"/>
          </p:cNvSpPr>
          <p:nvPr>
            <p:ph type="dt" sz="half" idx="10"/>
          </p:nvPr>
        </p:nvSpPr>
        <p:spPr/>
        <p:txBody>
          <a:bodyPr/>
          <a:lstStyle/>
          <a:p>
            <a:fld id="{BF840880-7E1A-4055-84EF-BCFBD55743B1}" type="datetimeFigureOut">
              <a:rPr lang="en-US" smtClean="0"/>
              <a:t>5/3/2024</a:t>
            </a:fld>
            <a:endParaRPr lang="en-US"/>
          </a:p>
        </p:txBody>
      </p:sp>
      <p:sp>
        <p:nvSpPr>
          <p:cNvPr id="8" name="Footer Placeholder 7">
            <a:extLst>
              <a:ext uri="{FF2B5EF4-FFF2-40B4-BE49-F238E27FC236}">
                <a16:creationId xmlns:a16="http://schemas.microsoft.com/office/drawing/2014/main" id="{5721381C-1368-3B9F-8CE9-A7A9EC986F0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1968F0-43DD-AFDA-B96A-97BDB4927FA2}"/>
              </a:ext>
            </a:extLst>
          </p:cNvPr>
          <p:cNvSpPr>
            <a:spLocks noGrp="1"/>
          </p:cNvSpPr>
          <p:nvPr>
            <p:ph type="sldNum" sz="quarter" idx="12"/>
          </p:nvPr>
        </p:nvSpPr>
        <p:spPr/>
        <p:txBody>
          <a:bodyPr/>
          <a:lstStyle/>
          <a:p>
            <a:fld id="{74CD36FD-E61B-457C-AE7B-7D156A3F0F84}" type="slidenum">
              <a:rPr lang="en-US" smtClean="0"/>
              <a:t>‹#›</a:t>
            </a:fld>
            <a:endParaRPr lang="en-US"/>
          </a:p>
        </p:txBody>
      </p:sp>
    </p:spTree>
    <p:extLst>
      <p:ext uri="{BB962C8B-B14F-4D97-AF65-F5344CB8AC3E}">
        <p14:creationId xmlns:p14="http://schemas.microsoft.com/office/powerpoint/2010/main" val="1925404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BD049-92A2-AEE1-19F4-1A21CA90BA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5298FB-1979-B808-FA18-4CE022F18F1A}"/>
              </a:ext>
            </a:extLst>
          </p:cNvPr>
          <p:cNvSpPr>
            <a:spLocks noGrp="1"/>
          </p:cNvSpPr>
          <p:nvPr>
            <p:ph type="dt" sz="half" idx="10"/>
          </p:nvPr>
        </p:nvSpPr>
        <p:spPr/>
        <p:txBody>
          <a:bodyPr/>
          <a:lstStyle/>
          <a:p>
            <a:fld id="{BF840880-7E1A-4055-84EF-BCFBD55743B1}" type="datetimeFigureOut">
              <a:rPr lang="en-US" smtClean="0"/>
              <a:t>5/3/2024</a:t>
            </a:fld>
            <a:endParaRPr lang="en-US"/>
          </a:p>
        </p:txBody>
      </p:sp>
      <p:sp>
        <p:nvSpPr>
          <p:cNvPr id="4" name="Footer Placeholder 3">
            <a:extLst>
              <a:ext uri="{FF2B5EF4-FFF2-40B4-BE49-F238E27FC236}">
                <a16:creationId xmlns:a16="http://schemas.microsoft.com/office/drawing/2014/main" id="{9EFA8BC2-ECF0-1CDD-962C-A3BAECCBE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8A831C-133E-314A-7E22-277C66438967}"/>
              </a:ext>
            </a:extLst>
          </p:cNvPr>
          <p:cNvSpPr>
            <a:spLocks noGrp="1"/>
          </p:cNvSpPr>
          <p:nvPr>
            <p:ph type="sldNum" sz="quarter" idx="12"/>
          </p:nvPr>
        </p:nvSpPr>
        <p:spPr/>
        <p:txBody>
          <a:bodyPr/>
          <a:lstStyle/>
          <a:p>
            <a:fld id="{74CD36FD-E61B-457C-AE7B-7D156A3F0F84}" type="slidenum">
              <a:rPr lang="en-US" smtClean="0"/>
              <a:t>‹#›</a:t>
            </a:fld>
            <a:endParaRPr lang="en-US"/>
          </a:p>
        </p:txBody>
      </p:sp>
    </p:spTree>
    <p:extLst>
      <p:ext uri="{BB962C8B-B14F-4D97-AF65-F5344CB8AC3E}">
        <p14:creationId xmlns:p14="http://schemas.microsoft.com/office/powerpoint/2010/main" val="1132563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778174-782A-4235-FC82-C6779C2D6C81}"/>
              </a:ext>
            </a:extLst>
          </p:cNvPr>
          <p:cNvSpPr>
            <a:spLocks noGrp="1"/>
          </p:cNvSpPr>
          <p:nvPr>
            <p:ph type="dt" sz="half" idx="10"/>
          </p:nvPr>
        </p:nvSpPr>
        <p:spPr/>
        <p:txBody>
          <a:bodyPr/>
          <a:lstStyle/>
          <a:p>
            <a:fld id="{BF840880-7E1A-4055-84EF-BCFBD55743B1}" type="datetimeFigureOut">
              <a:rPr lang="en-US" smtClean="0"/>
              <a:t>5/3/2024</a:t>
            </a:fld>
            <a:endParaRPr lang="en-US"/>
          </a:p>
        </p:txBody>
      </p:sp>
      <p:sp>
        <p:nvSpPr>
          <p:cNvPr id="3" name="Footer Placeholder 2">
            <a:extLst>
              <a:ext uri="{FF2B5EF4-FFF2-40B4-BE49-F238E27FC236}">
                <a16:creationId xmlns:a16="http://schemas.microsoft.com/office/drawing/2014/main" id="{ACF6A70B-E159-4616-BEED-CC7766B945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B9256A-F1A4-1095-E30E-9D44CDA6D4C8}"/>
              </a:ext>
            </a:extLst>
          </p:cNvPr>
          <p:cNvSpPr>
            <a:spLocks noGrp="1"/>
          </p:cNvSpPr>
          <p:nvPr>
            <p:ph type="sldNum" sz="quarter" idx="12"/>
          </p:nvPr>
        </p:nvSpPr>
        <p:spPr/>
        <p:txBody>
          <a:bodyPr/>
          <a:lstStyle/>
          <a:p>
            <a:fld id="{74CD36FD-E61B-457C-AE7B-7D156A3F0F84}" type="slidenum">
              <a:rPr lang="en-US" smtClean="0"/>
              <a:t>‹#›</a:t>
            </a:fld>
            <a:endParaRPr lang="en-US"/>
          </a:p>
        </p:txBody>
      </p:sp>
    </p:spTree>
    <p:extLst>
      <p:ext uri="{BB962C8B-B14F-4D97-AF65-F5344CB8AC3E}">
        <p14:creationId xmlns:p14="http://schemas.microsoft.com/office/powerpoint/2010/main" val="2045542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05B77-8A96-9495-79F0-974EEB7713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06E83E-F955-19EE-5558-FD79392765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841705-4980-8BC2-3D05-7E3A790D4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B783E0-9875-1C04-74FD-F750AD5F24BB}"/>
              </a:ext>
            </a:extLst>
          </p:cNvPr>
          <p:cNvSpPr>
            <a:spLocks noGrp="1"/>
          </p:cNvSpPr>
          <p:nvPr>
            <p:ph type="dt" sz="half" idx="10"/>
          </p:nvPr>
        </p:nvSpPr>
        <p:spPr/>
        <p:txBody>
          <a:bodyPr/>
          <a:lstStyle/>
          <a:p>
            <a:fld id="{BF840880-7E1A-4055-84EF-BCFBD55743B1}" type="datetimeFigureOut">
              <a:rPr lang="en-US" smtClean="0"/>
              <a:t>5/3/2024</a:t>
            </a:fld>
            <a:endParaRPr lang="en-US"/>
          </a:p>
        </p:txBody>
      </p:sp>
      <p:sp>
        <p:nvSpPr>
          <p:cNvPr id="6" name="Footer Placeholder 5">
            <a:extLst>
              <a:ext uri="{FF2B5EF4-FFF2-40B4-BE49-F238E27FC236}">
                <a16:creationId xmlns:a16="http://schemas.microsoft.com/office/drawing/2014/main" id="{B10C7E51-B392-4B73-89E7-15EDA51D03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8EC309-EF50-C1D9-B71F-1AFEE212A3EC}"/>
              </a:ext>
            </a:extLst>
          </p:cNvPr>
          <p:cNvSpPr>
            <a:spLocks noGrp="1"/>
          </p:cNvSpPr>
          <p:nvPr>
            <p:ph type="sldNum" sz="quarter" idx="12"/>
          </p:nvPr>
        </p:nvSpPr>
        <p:spPr/>
        <p:txBody>
          <a:bodyPr/>
          <a:lstStyle/>
          <a:p>
            <a:fld id="{74CD36FD-E61B-457C-AE7B-7D156A3F0F84}" type="slidenum">
              <a:rPr lang="en-US" smtClean="0"/>
              <a:t>‹#›</a:t>
            </a:fld>
            <a:endParaRPr lang="en-US"/>
          </a:p>
        </p:txBody>
      </p:sp>
    </p:spTree>
    <p:extLst>
      <p:ext uri="{BB962C8B-B14F-4D97-AF65-F5344CB8AC3E}">
        <p14:creationId xmlns:p14="http://schemas.microsoft.com/office/powerpoint/2010/main" val="774019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3E94B-EBE6-D172-7E1C-752EF35FF5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2A4115-0EC6-B84B-4519-7504291091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FCF2EE-C214-B19D-616C-CFC599B29E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93B59B-DDC2-C97B-245F-5B520424B963}"/>
              </a:ext>
            </a:extLst>
          </p:cNvPr>
          <p:cNvSpPr>
            <a:spLocks noGrp="1"/>
          </p:cNvSpPr>
          <p:nvPr>
            <p:ph type="dt" sz="half" idx="10"/>
          </p:nvPr>
        </p:nvSpPr>
        <p:spPr/>
        <p:txBody>
          <a:bodyPr/>
          <a:lstStyle/>
          <a:p>
            <a:fld id="{BF840880-7E1A-4055-84EF-BCFBD55743B1}" type="datetimeFigureOut">
              <a:rPr lang="en-US" smtClean="0"/>
              <a:t>5/3/2024</a:t>
            </a:fld>
            <a:endParaRPr lang="en-US"/>
          </a:p>
        </p:txBody>
      </p:sp>
      <p:sp>
        <p:nvSpPr>
          <p:cNvPr id="6" name="Footer Placeholder 5">
            <a:extLst>
              <a:ext uri="{FF2B5EF4-FFF2-40B4-BE49-F238E27FC236}">
                <a16:creationId xmlns:a16="http://schemas.microsoft.com/office/drawing/2014/main" id="{07E7E9D5-83A2-67E1-AFA4-E591E6354A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94ECB4-7269-C6C9-5EF2-64C3C0A95033}"/>
              </a:ext>
            </a:extLst>
          </p:cNvPr>
          <p:cNvSpPr>
            <a:spLocks noGrp="1"/>
          </p:cNvSpPr>
          <p:nvPr>
            <p:ph type="sldNum" sz="quarter" idx="12"/>
          </p:nvPr>
        </p:nvSpPr>
        <p:spPr/>
        <p:txBody>
          <a:bodyPr/>
          <a:lstStyle/>
          <a:p>
            <a:fld id="{74CD36FD-E61B-457C-AE7B-7D156A3F0F84}" type="slidenum">
              <a:rPr lang="en-US" smtClean="0"/>
              <a:t>‹#›</a:t>
            </a:fld>
            <a:endParaRPr lang="en-US"/>
          </a:p>
        </p:txBody>
      </p:sp>
    </p:spTree>
    <p:extLst>
      <p:ext uri="{BB962C8B-B14F-4D97-AF65-F5344CB8AC3E}">
        <p14:creationId xmlns:p14="http://schemas.microsoft.com/office/powerpoint/2010/main" val="2341501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CAE806-BCD1-2FA8-EF80-EEC1DF6E39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7CA93E-3B78-9748-0EB7-A67D288A67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16B304-F8A4-83F9-3679-40E735962A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F840880-7E1A-4055-84EF-BCFBD55743B1}" type="datetimeFigureOut">
              <a:rPr lang="en-US" smtClean="0"/>
              <a:t>5/3/2024</a:t>
            </a:fld>
            <a:endParaRPr lang="en-US"/>
          </a:p>
        </p:txBody>
      </p:sp>
      <p:sp>
        <p:nvSpPr>
          <p:cNvPr id="5" name="Footer Placeholder 4">
            <a:extLst>
              <a:ext uri="{FF2B5EF4-FFF2-40B4-BE49-F238E27FC236}">
                <a16:creationId xmlns:a16="http://schemas.microsoft.com/office/drawing/2014/main" id="{67A17F85-D75D-92E3-A146-E31D43B047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54ED82B-BAEB-BF4E-68FB-A5FD7C5195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4CD36FD-E61B-457C-AE7B-7D156A3F0F84}" type="slidenum">
              <a:rPr lang="en-US" smtClean="0"/>
              <a:t>‹#›</a:t>
            </a:fld>
            <a:endParaRPr lang="en-US"/>
          </a:p>
        </p:txBody>
      </p:sp>
    </p:spTree>
    <p:extLst>
      <p:ext uri="{BB962C8B-B14F-4D97-AF65-F5344CB8AC3E}">
        <p14:creationId xmlns:p14="http://schemas.microsoft.com/office/powerpoint/2010/main" val="1676279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3.sv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9.jpe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53" name="Group 52">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54" name="Freeform: Shape 53">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Shape 54">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Shape 55">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8C1E8638-9EA8-AE33-E548-5A1402FCDFFF}"/>
              </a:ext>
            </a:extLst>
          </p:cNvPr>
          <p:cNvSpPr>
            <a:spLocks noGrp="1"/>
          </p:cNvSpPr>
          <p:nvPr>
            <p:ph type="ctrTitle"/>
          </p:nvPr>
        </p:nvSpPr>
        <p:spPr>
          <a:xfrm>
            <a:off x="640080" y="1243013"/>
            <a:ext cx="3855720" cy="4371974"/>
          </a:xfrm>
        </p:spPr>
        <p:txBody>
          <a:bodyPr vert="horz" lIns="91440" tIns="45720" rIns="91440" bIns="45720" rtlCol="0" anchor="ctr">
            <a:normAutofit/>
          </a:bodyPr>
          <a:lstStyle/>
          <a:p>
            <a:pPr algn="l"/>
            <a:r>
              <a:rPr lang="en-US" sz="4000" kern="1200">
                <a:latin typeface="Times New Roman" panose="02020603050405020304" pitchFamily="18" charset="0"/>
                <a:cs typeface="Times New Roman" panose="02020603050405020304" pitchFamily="18" charset="0"/>
              </a:rPr>
              <a:t>Autocorrect+</a:t>
            </a:r>
            <a:br>
              <a:rPr lang="en-US" sz="4000" kern="1200">
                <a:latin typeface="Times New Roman" panose="02020603050405020304" pitchFamily="18" charset="0"/>
                <a:cs typeface="Times New Roman" panose="02020603050405020304" pitchFamily="18" charset="0"/>
              </a:rPr>
            </a:br>
            <a:r>
              <a:rPr lang="en-US" sz="4000" b="1" kern="1200">
                <a:effectLst/>
                <a:latin typeface="Times New Roman" panose="02020603050405020304" pitchFamily="18" charset="0"/>
                <a:cs typeface="Times New Roman" panose="02020603050405020304" pitchFamily="18" charset="0"/>
              </a:rPr>
              <a:t>AI-Enhanced Descriptive Answer Evaluation</a:t>
            </a:r>
            <a:br>
              <a:rPr lang="en-US" sz="4000" kern="1200">
                <a:effectLst/>
                <a:latin typeface="Times New Roman" panose="02020603050405020304" pitchFamily="18" charset="0"/>
                <a:cs typeface="Times New Roman" panose="02020603050405020304" pitchFamily="18" charset="0"/>
              </a:rPr>
            </a:br>
            <a:endParaRPr lang="en-US" sz="4000" kern="120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813A953A-401E-A92D-5357-EF0631FFD7FE}"/>
              </a:ext>
            </a:extLst>
          </p:cNvPr>
          <p:cNvSpPr>
            <a:spLocks noGrp="1"/>
          </p:cNvSpPr>
          <p:nvPr>
            <p:ph type="subTitle" idx="1"/>
          </p:nvPr>
        </p:nvSpPr>
        <p:spPr>
          <a:xfrm>
            <a:off x="5833724" y="804672"/>
            <a:ext cx="5559700" cy="5230368"/>
          </a:xfrm>
        </p:spPr>
        <p:txBody>
          <a:bodyPr vert="horz" lIns="91440" tIns="45720" rIns="91440" bIns="45720" rtlCol="0" anchor="ctr">
            <a:normAutofit/>
          </a:bodyPr>
          <a:lstStyle/>
          <a:p>
            <a:pPr algn="l"/>
            <a:r>
              <a:rPr lang="en-US" sz="1800" b="0" i="0">
                <a:effectLst/>
                <a:latin typeface="Times New Roman" panose="02020603050405020304" pitchFamily="18" charset="0"/>
                <a:cs typeface="Times New Roman" panose="02020603050405020304" pitchFamily="18" charset="0"/>
              </a:rPr>
              <a:t>Gayathri Devi Atluri- </a:t>
            </a:r>
            <a:r>
              <a:rPr lang="en-US" sz="1800" b="0" i="0" u="none" strike="noStrike">
                <a:effectLst/>
                <a:latin typeface="Times New Roman" panose="02020603050405020304" pitchFamily="18" charset="0"/>
                <a:cs typeface="Times New Roman" panose="02020603050405020304" pitchFamily="18" charset="0"/>
              </a:rPr>
              <a:t>gatluri@kent.edu</a:t>
            </a:r>
            <a:r>
              <a:rPr lang="en-US" sz="1800" b="0" i="0">
                <a:effectLst/>
                <a:latin typeface="Times New Roman" panose="02020603050405020304" pitchFamily="18" charset="0"/>
                <a:cs typeface="Times New Roman" panose="02020603050405020304" pitchFamily="18" charset="0"/>
              </a:rPr>
              <a:t> – 811256395</a:t>
            </a:r>
          </a:p>
          <a:p>
            <a:pPr algn="l"/>
            <a:r>
              <a:rPr lang="en-US" sz="1800" b="0" i="0">
                <a:effectLst/>
                <a:latin typeface="Times New Roman" panose="02020603050405020304" pitchFamily="18" charset="0"/>
                <a:cs typeface="Times New Roman" panose="02020603050405020304" pitchFamily="18" charset="0"/>
              </a:rPr>
              <a:t>Harika Malneedi- hmalneed@kent.edu-811255562</a:t>
            </a:r>
          </a:p>
          <a:p>
            <a:pPr algn="l"/>
            <a:r>
              <a:rPr lang="en-US" sz="1800" b="0" i="0">
                <a:effectLst/>
                <a:latin typeface="Times New Roman" panose="02020603050405020304" pitchFamily="18" charset="0"/>
                <a:cs typeface="Times New Roman" panose="02020603050405020304" pitchFamily="18" charset="0"/>
              </a:rPr>
              <a:t>Sai Haritha </a:t>
            </a:r>
            <a:r>
              <a:rPr lang="en-US" sz="1800" b="0" i="0" err="1">
                <a:effectLst/>
                <a:latin typeface="Times New Roman" panose="02020603050405020304" pitchFamily="18" charset="0"/>
                <a:cs typeface="Times New Roman" panose="02020603050405020304" pitchFamily="18" charset="0"/>
              </a:rPr>
              <a:t>Udatha</a:t>
            </a:r>
            <a:r>
              <a:rPr lang="en-US" sz="1800" b="0" i="0">
                <a:effectLst/>
                <a:latin typeface="Times New Roman" panose="02020603050405020304" pitchFamily="18" charset="0"/>
                <a:cs typeface="Times New Roman" panose="02020603050405020304" pitchFamily="18" charset="0"/>
              </a:rPr>
              <a:t>- sudatha@kent.edu- 811238202</a:t>
            </a:r>
          </a:p>
          <a:p>
            <a:pPr algn="l"/>
            <a:r>
              <a:rPr lang="en-US" sz="1800" b="0" i="0">
                <a:effectLst/>
                <a:latin typeface="Times New Roman" panose="02020603050405020304" pitchFamily="18" charset="0"/>
                <a:cs typeface="Times New Roman" panose="02020603050405020304" pitchFamily="18" charset="0"/>
              </a:rPr>
              <a:t>Bhanu </a:t>
            </a:r>
            <a:r>
              <a:rPr lang="en-US" sz="1800" b="0" i="0" err="1">
                <a:effectLst/>
                <a:latin typeface="Times New Roman" panose="02020603050405020304" pitchFamily="18" charset="0"/>
                <a:cs typeface="Times New Roman" panose="02020603050405020304" pitchFamily="18" charset="0"/>
              </a:rPr>
              <a:t>siva</a:t>
            </a:r>
            <a:r>
              <a:rPr lang="en-US" sz="1800" b="0" i="0">
                <a:effectLst/>
                <a:latin typeface="Times New Roman" panose="02020603050405020304" pitchFamily="18" charset="0"/>
                <a:cs typeface="Times New Roman" panose="02020603050405020304" pitchFamily="18" charset="0"/>
              </a:rPr>
              <a:t> </a:t>
            </a:r>
            <a:r>
              <a:rPr lang="en-US" sz="1800" b="0" i="0" err="1">
                <a:effectLst/>
                <a:latin typeface="Times New Roman" panose="02020603050405020304" pitchFamily="18" charset="0"/>
                <a:cs typeface="Times New Roman" panose="02020603050405020304" pitchFamily="18" charset="0"/>
              </a:rPr>
              <a:t>kumar</a:t>
            </a:r>
            <a:r>
              <a:rPr lang="en-US" sz="1800" b="0" i="0">
                <a:effectLst/>
                <a:latin typeface="Times New Roman" panose="02020603050405020304" pitchFamily="18" charset="0"/>
                <a:cs typeface="Times New Roman" panose="02020603050405020304" pitchFamily="18" charset="0"/>
              </a:rPr>
              <a:t> </a:t>
            </a:r>
            <a:r>
              <a:rPr lang="en-US" sz="1800" b="0" i="0" err="1">
                <a:effectLst/>
                <a:latin typeface="Times New Roman" panose="02020603050405020304" pitchFamily="18" charset="0"/>
                <a:cs typeface="Times New Roman" panose="02020603050405020304" pitchFamily="18" charset="0"/>
              </a:rPr>
              <a:t>komanna</a:t>
            </a:r>
            <a:r>
              <a:rPr lang="en-US" sz="1800" b="0" i="0">
                <a:effectLst/>
                <a:latin typeface="Times New Roman" panose="02020603050405020304" pitchFamily="18" charset="0"/>
                <a:cs typeface="Times New Roman" panose="02020603050405020304" pitchFamily="18" charset="0"/>
              </a:rPr>
              <a:t>- bkomman1@kent.edu- 811252220</a:t>
            </a:r>
          </a:p>
          <a:p>
            <a:pPr algn="l"/>
            <a:r>
              <a:rPr lang="en-US" sz="1800" b="0" i="0">
                <a:effectLst/>
                <a:latin typeface="Times New Roman" panose="02020603050405020304" pitchFamily="18" charset="0"/>
                <a:cs typeface="Times New Roman" panose="02020603050405020304" pitchFamily="18" charset="0"/>
              </a:rPr>
              <a:t>Mani Surya Teja Kota- mkota1@kent.edu- 811262686</a:t>
            </a:r>
          </a:p>
          <a:p>
            <a:pPr algn="l"/>
            <a:r>
              <a:rPr lang="en-US" sz="1800" b="0" i="0" err="1">
                <a:effectLst/>
                <a:latin typeface="Times New Roman" panose="02020603050405020304" pitchFamily="18" charset="0"/>
                <a:cs typeface="Times New Roman" panose="02020603050405020304" pitchFamily="18" charset="0"/>
              </a:rPr>
              <a:t>Veeraraghava</a:t>
            </a:r>
            <a:r>
              <a:rPr lang="en-US" sz="1800" b="0" i="0">
                <a:effectLst/>
                <a:latin typeface="Times New Roman" panose="02020603050405020304" pitchFamily="18" charset="0"/>
                <a:cs typeface="Times New Roman" panose="02020603050405020304" pitchFamily="18" charset="0"/>
              </a:rPr>
              <a:t> Raju </a:t>
            </a:r>
            <a:r>
              <a:rPr lang="en-US" sz="1800" b="0" i="0" err="1">
                <a:effectLst/>
                <a:latin typeface="Times New Roman" panose="02020603050405020304" pitchFamily="18" charset="0"/>
                <a:cs typeface="Times New Roman" panose="02020603050405020304" pitchFamily="18" charset="0"/>
              </a:rPr>
              <a:t>Lolabhattu</a:t>
            </a:r>
            <a:r>
              <a:rPr lang="en-US" sz="1800" b="0" i="0">
                <a:effectLst/>
                <a:latin typeface="Times New Roman" panose="02020603050405020304" pitchFamily="18" charset="0"/>
                <a:cs typeface="Times New Roman" panose="02020603050405020304" pitchFamily="18" charset="0"/>
              </a:rPr>
              <a:t>- klolabha@kent.edu- 811301662</a:t>
            </a:r>
          </a:p>
          <a:p>
            <a:pPr indent="-228600" algn="l">
              <a:buFont typeface="Arial" panose="020B0604020202020204" pitchFamily="34" charset="0"/>
              <a:buChar char="•"/>
            </a:pP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491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F75AD06-DFC4-4B3A-8490-330823D08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C587C93-0840-40DF-96D5-D1F2137E64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0D431EFC-B192-9C55-8F60-40A10C68CE1C}"/>
              </a:ext>
            </a:extLst>
          </p:cNvPr>
          <p:cNvSpPr>
            <a:spLocks noGrp="1"/>
          </p:cNvSpPr>
          <p:nvPr>
            <p:ph type="title"/>
          </p:nvPr>
        </p:nvSpPr>
        <p:spPr>
          <a:xfrm>
            <a:off x="804672" y="459046"/>
            <a:ext cx="10574896" cy="1070859"/>
          </a:xfrm>
        </p:spPr>
        <p:txBody>
          <a:bodyPr>
            <a:normAutofit/>
          </a:bodyPr>
          <a:lstStyle/>
          <a:p>
            <a:r>
              <a:rPr lang="en-US" b="1">
                <a:latin typeface="Times New Roman"/>
                <a:cs typeface="Times New Roman"/>
              </a:rPr>
              <a:t>Functional Overview</a:t>
            </a:r>
          </a:p>
        </p:txBody>
      </p:sp>
      <p:grpSp>
        <p:nvGrpSpPr>
          <p:cNvPr id="25" name="Group 24">
            <a:extLst>
              <a:ext uri="{FF2B5EF4-FFF2-40B4-BE49-F238E27FC236}">
                <a16:creationId xmlns:a16="http://schemas.microsoft.com/office/drawing/2014/main" id="{5E02D55A-F529-4B19-BAF9-F63240A7B4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839"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60367E3C-3947-493D-9458-5955DB20AE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E8D9785-21DB-4CE6-B138-2999AD6161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3AA5AD5-8F29-4165-8112-305DDDDDD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A4EC0CF-F38F-4D7F-B48D-9A26E814DF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7A3A52F-BCB3-444D-9372-EE018B135C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535970" y="4114799"/>
            <a:ext cx="3655725" cy="2743201"/>
            <a:chOff x="-305" y="-1"/>
            <a:chExt cx="3832880" cy="2876136"/>
          </a:xfrm>
        </p:grpSpPr>
        <p:sp>
          <p:nvSpPr>
            <p:cNvPr id="19" name="Freeform: Shape 18">
              <a:extLst>
                <a:ext uri="{FF2B5EF4-FFF2-40B4-BE49-F238E27FC236}">
                  <a16:creationId xmlns:a16="http://schemas.microsoft.com/office/drawing/2014/main" id="{91E32C13-DED6-4967-85B8-68DD77103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8DDA515-BC6A-47FB-951E-E1E7928750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97EEFA7-6787-4EC0-8284-6D3D273061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A9621AC-50AB-4B43-896D-78FE571A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42" name="Diagram 141">
            <a:extLst>
              <a:ext uri="{FF2B5EF4-FFF2-40B4-BE49-F238E27FC236}">
                <a16:creationId xmlns:a16="http://schemas.microsoft.com/office/drawing/2014/main" id="{33BD1EDF-81C8-6367-59AE-A0627DE73396}"/>
              </a:ext>
            </a:extLst>
          </p:cNvPr>
          <p:cNvGraphicFramePr/>
          <p:nvPr>
            <p:extLst>
              <p:ext uri="{D42A27DB-BD31-4B8C-83A1-F6EECF244321}">
                <p14:modId xmlns:p14="http://schemas.microsoft.com/office/powerpoint/2010/main" val="1845536486"/>
              </p:ext>
            </p:extLst>
          </p:nvPr>
        </p:nvGraphicFramePr>
        <p:xfrm>
          <a:off x="804334" y="1949451"/>
          <a:ext cx="10075332" cy="4038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34649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D1942232-83D0-49E2-AF9B-1F97E3C1E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9E70D72-6E23-4015-A4A6-85C120C19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F4A64D-C5BF-9E01-99A9-BE78DD0F3AAF}"/>
              </a:ext>
            </a:extLst>
          </p:cNvPr>
          <p:cNvSpPr>
            <a:spLocks noGrp="1"/>
          </p:cNvSpPr>
          <p:nvPr>
            <p:ph type="title"/>
          </p:nvPr>
        </p:nvSpPr>
        <p:spPr>
          <a:xfrm>
            <a:off x="1179576" y="-1617"/>
            <a:ext cx="9829800" cy="933253"/>
          </a:xfrm>
        </p:spPr>
        <p:txBody>
          <a:bodyPr anchor="b">
            <a:normAutofit/>
          </a:bodyPr>
          <a:lstStyle/>
          <a:p>
            <a:pPr algn="ctr"/>
            <a:r>
              <a:rPr lang="en-US" sz="3600" b="1">
                <a:solidFill>
                  <a:schemeClr val="tx2"/>
                </a:solidFill>
                <a:latin typeface="Times New Roman"/>
                <a:cs typeface="Times New Roman"/>
              </a:rPr>
              <a:t>Results </a:t>
            </a:r>
            <a:endParaRPr lang="en-US" sz="3600" b="1">
              <a:solidFill>
                <a:schemeClr val="tx2"/>
              </a:solidFill>
              <a:latin typeface="Times New Roman" panose="02020603050405020304" pitchFamily="18" charset="0"/>
              <a:cs typeface="Times New Roman" panose="02020603050405020304" pitchFamily="18" charset="0"/>
            </a:endParaRPr>
          </a:p>
        </p:txBody>
      </p:sp>
      <p:grpSp>
        <p:nvGrpSpPr>
          <p:cNvPr id="44" name="Group 43">
            <a:extLst>
              <a:ext uri="{FF2B5EF4-FFF2-40B4-BE49-F238E27FC236}">
                <a16:creationId xmlns:a16="http://schemas.microsoft.com/office/drawing/2014/main" id="{C28A977F-B603-4D81-B0FC-C8DE048A7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8"/>
            <a:chOff x="-305" y="-1"/>
            <a:chExt cx="3832880" cy="2876136"/>
          </a:xfrm>
        </p:grpSpPr>
        <p:sp>
          <p:nvSpPr>
            <p:cNvPr id="45" name="Freeform: Shape 44">
              <a:extLst>
                <a:ext uri="{FF2B5EF4-FFF2-40B4-BE49-F238E27FC236}">
                  <a16:creationId xmlns:a16="http://schemas.microsoft.com/office/drawing/2014/main" id="{0183CE8C-E039-4B2F-A36E-5FD5CD5D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3EB77281-FAB4-40D0-B3F3-264EC4AB2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815E59F3-75FC-494F-8737-5F00A4964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43ADDCFA-B066-4D79-AB71-062E66E58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C78D9229-E61D-4FEE-8321-2F8B64A8CA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6037" y="4852038"/>
            <a:ext cx="2151670" cy="1860256"/>
            <a:chOff x="-305" y="-4155"/>
            <a:chExt cx="2514948" cy="2174333"/>
          </a:xfrm>
        </p:grpSpPr>
        <p:sp>
          <p:nvSpPr>
            <p:cNvPr id="51" name="Freeform: Shape 50">
              <a:extLst>
                <a:ext uri="{FF2B5EF4-FFF2-40B4-BE49-F238E27FC236}">
                  <a16:creationId xmlns:a16="http://schemas.microsoft.com/office/drawing/2014/main" id="{1FDD3CCB-26A3-4D79-AEB6-7A60CF980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E9AC4470-5113-4709-B29F-CDB937F2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3E0D146C-9DAB-421E-AE88-5F854BF3F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54" name="Freeform: Shape 53">
              <a:extLst>
                <a:ext uri="{FF2B5EF4-FFF2-40B4-BE49-F238E27FC236}">
                  <a16:creationId xmlns:a16="http://schemas.microsoft.com/office/drawing/2014/main" id="{12EB32A5-4408-4F6C-84B2-F9A908237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Final video">
            <a:hlinkClick r:id="" action="ppaction://media"/>
            <a:extLst>
              <a:ext uri="{FF2B5EF4-FFF2-40B4-BE49-F238E27FC236}">
                <a16:creationId xmlns:a16="http://schemas.microsoft.com/office/drawing/2014/main" id="{4198B965-F7E0-3CAD-36E2-900643EB4A6A}"/>
              </a:ext>
            </a:extLst>
          </p:cNvPr>
          <p:cNvPicPr>
            <a:picLocks noChangeAspect="1"/>
          </p:cNvPicPr>
          <p:nvPr>
            <a:videoFile r:link="rId1"/>
            <p:extLst>
              <p:ext uri="{DAA4B4D4-6D71-4841-9C94-3DE7FCFB9230}">
                <p14:media xmlns:p14="http://schemas.microsoft.com/office/powerpoint/2010/main" r:embed="rId2">
                  <p14:trim end="3365"/>
                </p14:media>
              </p:ext>
            </p:extLst>
          </p:nvPr>
        </p:nvPicPr>
        <p:blipFill>
          <a:blip r:embed="rId4"/>
          <a:stretch>
            <a:fillRect/>
          </a:stretch>
        </p:blipFill>
        <p:spPr>
          <a:xfrm>
            <a:off x="5231" y="1084854"/>
            <a:ext cx="12177803" cy="5776507"/>
          </a:xfrm>
          <a:prstGeom prst="rect">
            <a:avLst/>
          </a:prstGeom>
        </p:spPr>
      </p:pic>
    </p:spTree>
    <p:extLst>
      <p:ext uri="{BB962C8B-B14F-4D97-AF65-F5344CB8AC3E}">
        <p14:creationId xmlns:p14="http://schemas.microsoft.com/office/powerpoint/2010/main" val="67035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657FD4-3C9B-0A60-FD78-CEC2D7CFAAE7}"/>
              </a:ext>
            </a:extLst>
          </p:cNvPr>
          <p:cNvSpPr>
            <a:spLocks noGrp="1"/>
          </p:cNvSpPr>
          <p:nvPr>
            <p:ph type="title"/>
          </p:nvPr>
        </p:nvSpPr>
        <p:spPr>
          <a:xfrm>
            <a:off x="3027924" y="717281"/>
            <a:ext cx="5754696" cy="814255"/>
          </a:xfrm>
        </p:spPr>
        <p:txBody>
          <a:bodyPr>
            <a:normAutofit/>
          </a:bodyPr>
          <a:lstStyle/>
          <a:p>
            <a:pPr algn="ctr"/>
            <a:r>
              <a:rPr lang="en-US" b="1">
                <a:latin typeface="Times New Roman" panose="02020603050405020304" pitchFamily="18" charset="0"/>
                <a:cs typeface="Times New Roman" panose="02020603050405020304" pitchFamily="18" charset="0"/>
              </a:rPr>
              <a:t>Future Work</a:t>
            </a:r>
          </a:p>
        </p:txBody>
      </p:sp>
      <p:grpSp>
        <p:nvGrpSpPr>
          <p:cNvPr id="25" name="Group 24">
            <a:extLst>
              <a:ext uri="{FF2B5EF4-FFF2-40B4-BE49-F238E27FC236}">
                <a16:creationId xmlns:a16="http://schemas.microsoft.com/office/drawing/2014/main" id="{05545017-2445-4AB3-95A6-48F17C802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1" name="Freeform: Shape 10">
              <a:extLst>
                <a:ext uri="{FF2B5EF4-FFF2-40B4-BE49-F238E27FC236}">
                  <a16:creationId xmlns:a16="http://schemas.microsoft.com/office/drawing/2014/main" id="{F3B5D580-007D-4215-A10B-C8CF12EE02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Freeform: Shape 25">
              <a:extLst>
                <a:ext uri="{FF2B5EF4-FFF2-40B4-BE49-F238E27FC236}">
                  <a16:creationId xmlns:a16="http://schemas.microsoft.com/office/drawing/2014/main" id="{24228C19-035F-4E8E-BAFD-56EC684B6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Freeform: Shape 26">
              <a:extLst>
                <a:ext uri="{FF2B5EF4-FFF2-40B4-BE49-F238E27FC236}">
                  <a16:creationId xmlns:a16="http://schemas.microsoft.com/office/drawing/2014/main" id="{C10D7C81-A1BE-4720-A66D-AEF9A11A5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8" name="Freeform: Shape 27">
              <a:extLst>
                <a:ext uri="{FF2B5EF4-FFF2-40B4-BE49-F238E27FC236}">
                  <a16:creationId xmlns:a16="http://schemas.microsoft.com/office/drawing/2014/main" id="{1BF18FEE-BE44-4F4A-AA4E-EC795CB0B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3" name="Content Placeholder 2">
            <a:extLst>
              <a:ext uri="{FF2B5EF4-FFF2-40B4-BE49-F238E27FC236}">
                <a16:creationId xmlns:a16="http://schemas.microsoft.com/office/drawing/2014/main" id="{6B108BD6-771A-9444-1257-408EC88136FB}"/>
              </a:ext>
            </a:extLst>
          </p:cNvPr>
          <p:cNvSpPr>
            <a:spLocks noGrp="1"/>
          </p:cNvSpPr>
          <p:nvPr>
            <p:ph idx="1"/>
          </p:nvPr>
        </p:nvSpPr>
        <p:spPr>
          <a:xfrm>
            <a:off x="719191" y="2420922"/>
            <a:ext cx="11260475" cy="2500400"/>
          </a:xfrm>
        </p:spPr>
        <p:txBody>
          <a:bodyPr anchor="t">
            <a:normAutofit/>
          </a:bodyPr>
          <a:lstStyle/>
          <a:p>
            <a:r>
              <a:rPr lang="en-US" sz="2000">
                <a:latin typeface="Times New Roman" panose="02020603050405020304" pitchFamily="18" charset="0"/>
                <a:cs typeface="Times New Roman" panose="02020603050405020304" pitchFamily="18" charset="0"/>
              </a:rPr>
              <a:t>We could plan for large-scale evaluations and user studies to further validate the effectiveness, accuracy, and usability of AutoCorrect+ in real-world educational settings.</a:t>
            </a:r>
          </a:p>
          <a:p>
            <a:r>
              <a:rPr lang="en-US" sz="2000">
                <a:latin typeface="Times New Roman" panose="02020603050405020304" pitchFamily="18" charset="0"/>
                <a:cs typeface="Times New Roman" panose="02020603050405020304" pitchFamily="18" charset="0"/>
              </a:rPr>
              <a:t>We could explore more advanced techniques like abstractive summarization or neural network-based summarization methods to generate more accurate and concise summaries of the student's answer.</a:t>
            </a:r>
          </a:p>
          <a:p>
            <a:r>
              <a:rPr lang="en-US" sz="2000">
                <a:latin typeface="Times New Roman" panose="02020603050405020304" pitchFamily="18" charset="0"/>
                <a:cs typeface="Times New Roman" panose="02020603050405020304" pitchFamily="18" charset="0"/>
              </a:rPr>
              <a:t>To enhance usability and adoption, we could explore integrating AutoCorrect+ with popular learning management systems like Canvas, Blackboard.</a:t>
            </a:r>
          </a:p>
        </p:txBody>
      </p:sp>
      <p:grpSp>
        <p:nvGrpSpPr>
          <p:cNvPr id="29" name="Group 28">
            <a:extLst>
              <a:ext uri="{FF2B5EF4-FFF2-40B4-BE49-F238E27FC236}">
                <a16:creationId xmlns:a16="http://schemas.microsoft.com/office/drawing/2014/main" id="{06B7259D-F2AD-42FE-B984-6D1D74321C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4" y="3658536"/>
            <a:ext cx="3655725" cy="2743201"/>
            <a:chOff x="-305" y="-1"/>
            <a:chExt cx="3832880" cy="2876136"/>
          </a:xfrm>
        </p:grpSpPr>
        <p:sp>
          <p:nvSpPr>
            <p:cNvPr id="17" name="Freeform: Shape 16">
              <a:extLst>
                <a:ext uri="{FF2B5EF4-FFF2-40B4-BE49-F238E27FC236}">
                  <a16:creationId xmlns:a16="http://schemas.microsoft.com/office/drawing/2014/main" id="{9E5C38C6-2516-45D1-ADFC-3F59F8E34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0" name="Freeform: Shape 29">
              <a:extLst>
                <a:ext uri="{FF2B5EF4-FFF2-40B4-BE49-F238E27FC236}">
                  <a16:creationId xmlns:a16="http://schemas.microsoft.com/office/drawing/2014/main" id="{6C274C95-E7A7-401D-A8F5-FFF5EB929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1" name="Freeform: Shape 30">
              <a:extLst>
                <a:ext uri="{FF2B5EF4-FFF2-40B4-BE49-F238E27FC236}">
                  <a16:creationId xmlns:a16="http://schemas.microsoft.com/office/drawing/2014/main" id="{61D598C3-55D0-44FB-8766-A89B34B31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2" name="Freeform: Shape 31">
              <a:extLst>
                <a:ext uri="{FF2B5EF4-FFF2-40B4-BE49-F238E27FC236}">
                  <a16:creationId xmlns:a16="http://schemas.microsoft.com/office/drawing/2014/main" id="{39EBC5C7-E54F-42F3-93F0-75AAC99FF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944571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487F72F7-AE94-61D3-34FC-5A6D1A87032A}"/>
              </a:ext>
            </a:extLst>
          </p:cNvPr>
          <p:cNvSpPr>
            <a:spLocks noGrp="1"/>
          </p:cNvSpPr>
          <p:nvPr>
            <p:ph type="title"/>
          </p:nvPr>
        </p:nvSpPr>
        <p:spPr>
          <a:xfrm>
            <a:off x="1179226" y="822961"/>
            <a:ext cx="9833548" cy="1085320"/>
          </a:xfrm>
        </p:spPr>
        <p:txBody>
          <a:bodyPr anchor="b">
            <a:normAutofit/>
          </a:bodyPr>
          <a:lstStyle/>
          <a:p>
            <a:pPr algn="ctr"/>
            <a:r>
              <a:rPr lang="en-US" sz="3600" b="1">
                <a:latin typeface="Times New Roman"/>
                <a:cs typeface="Times New Roman"/>
              </a:rPr>
              <a:t>Conclusion</a:t>
            </a:r>
            <a:endParaRPr lang="en-IN" sz="3600" b="1">
              <a:latin typeface="Times New Roman"/>
              <a:cs typeface="Times New Roman"/>
            </a:endParaRPr>
          </a:p>
        </p:txBody>
      </p:sp>
      <p:grpSp>
        <p:nvGrpSpPr>
          <p:cNvPr id="69" name="Group 68">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70" name="Freeform: Shape 69">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AB29C651-2E66-AE3C-B3A6-6D9AF84EDA00}"/>
              </a:ext>
            </a:extLst>
          </p:cNvPr>
          <p:cNvSpPr>
            <a:spLocks noGrp="1"/>
          </p:cNvSpPr>
          <p:nvPr>
            <p:ph idx="1"/>
          </p:nvPr>
        </p:nvSpPr>
        <p:spPr>
          <a:xfrm>
            <a:off x="1179226" y="2184401"/>
            <a:ext cx="9833548" cy="3602546"/>
          </a:xfrm>
        </p:spPr>
        <p:txBody>
          <a:bodyPr>
            <a:normAutofit/>
          </a:bodyPr>
          <a:lstStyle/>
          <a:p>
            <a:r>
              <a:rPr lang="en-US" sz="2000">
                <a:latin typeface="Times New Roman" panose="02020603050405020304" pitchFamily="18" charset="0"/>
                <a:ea typeface="Calibri" panose="020F0502020204030204" pitchFamily="34" charset="0"/>
                <a:cs typeface="Times New Roman" panose="02020603050405020304" pitchFamily="18" charset="0"/>
              </a:rPr>
              <a:t>AutoCorrect+ offers an innovative solution for automated grading of descriptive answers.</a:t>
            </a:r>
          </a:p>
          <a:p>
            <a:r>
              <a:rPr lang="en-US" sz="2000">
                <a:latin typeface="Times New Roman" panose="02020603050405020304" pitchFamily="18" charset="0"/>
                <a:ea typeface="Calibri" panose="020F0502020204030204" pitchFamily="34" charset="0"/>
                <a:cs typeface="Times New Roman" panose="02020603050405020304" pitchFamily="18" charset="0"/>
              </a:rPr>
              <a:t>Leverages NLP and machine learning techniques for accurate semantic similarity measurement.</a:t>
            </a:r>
          </a:p>
          <a:p>
            <a:r>
              <a:rPr lang="en-US" sz="2000">
                <a:latin typeface="Times New Roman" panose="02020603050405020304" pitchFamily="18" charset="0"/>
                <a:ea typeface="Calibri" panose="020F0502020204030204" pitchFamily="34" charset="0"/>
                <a:cs typeface="Times New Roman" panose="02020603050405020304" pitchFamily="18" charset="0"/>
              </a:rPr>
              <a:t>Addresses challenges of manual grading: time-consuming, inconsistent, and prone to biases.</a:t>
            </a:r>
          </a:p>
          <a:p>
            <a:r>
              <a:rPr lang="en-US" sz="2000">
                <a:latin typeface="Times New Roman" panose="02020603050405020304" pitchFamily="18" charset="0"/>
                <a:ea typeface="Calibri" panose="020F0502020204030204" pitchFamily="34" charset="0"/>
                <a:cs typeface="Times New Roman" panose="02020603050405020304" pitchFamily="18" charset="0"/>
              </a:rPr>
              <a:t>Provides a scalable and cost-effective solution for educational institutions.</a:t>
            </a:r>
          </a:p>
          <a:p>
            <a:r>
              <a:rPr lang="en-US" sz="2000">
                <a:latin typeface="Times New Roman" panose="02020603050405020304" pitchFamily="18" charset="0"/>
                <a:ea typeface="Calibri" panose="020F0502020204030204" pitchFamily="34" charset="0"/>
                <a:cs typeface="Times New Roman" panose="02020603050405020304" pitchFamily="18" charset="0"/>
              </a:rPr>
              <a:t>User-friendly interface via Django for seamless administration and student experience.</a:t>
            </a:r>
          </a:p>
          <a:p>
            <a:endParaRPr lang="en-US" sz="200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200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2000" b="1">
                <a:latin typeface="Times New Roman" panose="02020603050405020304" pitchFamily="18" charset="0"/>
                <a:ea typeface="Calibri" panose="020F0502020204030204" pitchFamily="34" charset="0"/>
                <a:cs typeface="Times New Roman" panose="02020603050405020304" pitchFamily="18" charset="0"/>
              </a:rPr>
              <a:t>Code:</a:t>
            </a:r>
            <a:r>
              <a:rPr lang="en-US" sz="2000">
                <a:latin typeface="Times New Roman" panose="02020603050405020304" pitchFamily="18" charset="0"/>
                <a:ea typeface="Calibri" panose="020F0502020204030204" pitchFamily="34" charset="0"/>
                <a:cs typeface="Times New Roman" panose="02020603050405020304" pitchFamily="18" charset="0"/>
              </a:rPr>
              <a:t> https://github.com/gayathrideviatluri/Capstone-Team1/tree/main/answer_evaluation</a:t>
            </a:r>
          </a:p>
          <a:p>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endParaRPr lang="en-IN" sz="2000">
              <a:latin typeface="Times New Roman" panose="02020603050405020304" pitchFamily="18" charset="0"/>
              <a:cs typeface="Times New Roman" panose="02020603050405020304" pitchFamily="18" charset="0"/>
            </a:endParaRPr>
          </a:p>
        </p:txBody>
      </p:sp>
      <p:grpSp>
        <p:nvGrpSpPr>
          <p:cNvPr id="75" name="Group 74">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76" name="Freeform: Shape 75">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59505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BE0E0ED-DF72-E9A1-CEF1-30FE819DE7D8}"/>
              </a:ext>
            </a:extLst>
          </p:cNvPr>
          <p:cNvSpPr>
            <a:spLocks noGrp="1"/>
          </p:cNvSpPr>
          <p:nvPr>
            <p:ph type="title"/>
          </p:nvPr>
        </p:nvSpPr>
        <p:spPr>
          <a:xfrm>
            <a:off x="6803574" y="3035185"/>
            <a:ext cx="4805996" cy="1297115"/>
          </a:xfrm>
        </p:spPr>
        <p:txBody>
          <a:bodyPr vert="horz" lIns="91440" tIns="45720" rIns="91440" bIns="45720" rtlCol="0" anchor="t">
            <a:noAutofit/>
          </a:bodyPr>
          <a:lstStyle/>
          <a:p>
            <a:r>
              <a:rPr lang="en-US" sz="6600" b="1" kern="1200">
                <a:solidFill>
                  <a:schemeClr val="tx2"/>
                </a:solidFill>
                <a:latin typeface="Times New Roman"/>
                <a:cs typeface="Times New Roman"/>
              </a:rPr>
              <a:t>Thank You!</a:t>
            </a:r>
          </a:p>
        </p:txBody>
      </p:sp>
      <p:pic>
        <p:nvPicPr>
          <p:cNvPr id="8" name="Graphic 7" descr="Smiling Face with No Fill">
            <a:extLst>
              <a:ext uri="{FF2B5EF4-FFF2-40B4-BE49-F238E27FC236}">
                <a16:creationId xmlns:a16="http://schemas.microsoft.com/office/drawing/2014/main" id="{2922269F-3B0D-A34D-B735-5BD17BB3DF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51" name="Group 50">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52" name="Freeform: Shape 51">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32809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BE0E0ED-DF72-E9A1-CEF1-30FE819DE7D8}"/>
              </a:ext>
            </a:extLst>
          </p:cNvPr>
          <p:cNvSpPr>
            <a:spLocks noGrp="1"/>
          </p:cNvSpPr>
          <p:nvPr>
            <p:ph type="title"/>
          </p:nvPr>
        </p:nvSpPr>
        <p:spPr>
          <a:xfrm>
            <a:off x="6400163" y="3035185"/>
            <a:ext cx="5209407" cy="1297115"/>
          </a:xfrm>
        </p:spPr>
        <p:txBody>
          <a:bodyPr vert="horz" lIns="91440" tIns="45720" rIns="91440" bIns="45720" rtlCol="0" anchor="t">
            <a:noAutofit/>
          </a:bodyPr>
          <a:lstStyle/>
          <a:p>
            <a:r>
              <a:rPr lang="en-US" sz="6600" b="1">
                <a:solidFill>
                  <a:schemeClr val="tx2"/>
                </a:solidFill>
                <a:latin typeface="Times New Roman"/>
                <a:cs typeface="Times New Roman"/>
              </a:rPr>
              <a:t>Any Queries?</a:t>
            </a:r>
            <a:endParaRPr lang="en-US" sz="6600" b="1" kern="1200">
              <a:solidFill>
                <a:schemeClr val="tx2"/>
              </a:solidFill>
              <a:latin typeface="Times New Roman"/>
              <a:cs typeface="Times New Roman"/>
            </a:endParaRPr>
          </a:p>
        </p:txBody>
      </p:sp>
      <p:pic>
        <p:nvPicPr>
          <p:cNvPr id="8" name="Graphic 7" descr="Smiling Face with No Fill">
            <a:extLst>
              <a:ext uri="{FF2B5EF4-FFF2-40B4-BE49-F238E27FC236}">
                <a16:creationId xmlns:a16="http://schemas.microsoft.com/office/drawing/2014/main" id="{2922269F-3B0D-A34D-B735-5BD17BB3DF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51" name="Group 50">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52" name="Freeform: Shape 51">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7598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46" name="Group 45">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47" name="Freeform: Shape 46">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47">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Shape 49">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D2781F-C4A7-4444-F9FC-6A3003A70945}"/>
              </a:ext>
            </a:extLst>
          </p:cNvPr>
          <p:cNvSpPr>
            <a:spLocks noGrp="1"/>
          </p:cNvSpPr>
          <p:nvPr>
            <p:ph type="title"/>
          </p:nvPr>
        </p:nvSpPr>
        <p:spPr>
          <a:xfrm>
            <a:off x="640080" y="1243013"/>
            <a:ext cx="3855720" cy="4371974"/>
          </a:xfrm>
        </p:spPr>
        <p:txBody>
          <a:bodyPr>
            <a:normAutofit/>
          </a:bodyPr>
          <a:lstStyle/>
          <a:p>
            <a:r>
              <a:rPr lang="en-US" b="1">
                <a:latin typeface="Times New Roman" panose="02020603050405020304" pitchFamily="18" charset="0"/>
                <a:cs typeface="Times New Roman" panose="02020603050405020304" pitchFamily="18" charset="0"/>
              </a:rPr>
              <a:t>Overview</a:t>
            </a:r>
          </a:p>
        </p:txBody>
      </p:sp>
      <p:sp>
        <p:nvSpPr>
          <p:cNvPr id="13" name="Content Placeholder 2">
            <a:extLst>
              <a:ext uri="{FF2B5EF4-FFF2-40B4-BE49-F238E27FC236}">
                <a16:creationId xmlns:a16="http://schemas.microsoft.com/office/drawing/2014/main" id="{758C3435-9F1F-3653-A0D8-01279748D65B}"/>
              </a:ext>
            </a:extLst>
          </p:cNvPr>
          <p:cNvSpPr>
            <a:spLocks noGrp="1"/>
          </p:cNvSpPr>
          <p:nvPr>
            <p:ph idx="1"/>
          </p:nvPr>
        </p:nvSpPr>
        <p:spPr>
          <a:xfrm>
            <a:off x="5630238" y="804672"/>
            <a:ext cx="5763186" cy="5230368"/>
          </a:xfrm>
        </p:spPr>
        <p:txBody>
          <a:bodyPr anchor="ctr">
            <a:noAutofit/>
          </a:bodyPr>
          <a:lstStyle/>
          <a:p>
            <a:r>
              <a:rPr lang="en-US" sz="2400">
                <a:latin typeface="Times New Roman"/>
                <a:cs typeface="Times New Roman"/>
              </a:rPr>
              <a:t>Introduction</a:t>
            </a:r>
          </a:p>
          <a:p>
            <a:r>
              <a:rPr lang="en-US" sz="2400">
                <a:latin typeface="Times New Roman"/>
                <a:cs typeface="Times New Roman"/>
              </a:rPr>
              <a:t>Existing Methods</a:t>
            </a:r>
          </a:p>
          <a:p>
            <a:r>
              <a:rPr lang="en-US" sz="2400">
                <a:latin typeface="Times New Roman"/>
                <a:cs typeface="Times New Roman"/>
              </a:rPr>
              <a:t>History of the Problem</a:t>
            </a:r>
          </a:p>
          <a:p>
            <a:r>
              <a:rPr lang="en-US" sz="2400">
                <a:latin typeface="Times New Roman"/>
                <a:cs typeface="Times New Roman"/>
              </a:rPr>
              <a:t>Product Value</a:t>
            </a:r>
          </a:p>
          <a:p>
            <a:r>
              <a:rPr lang="en-US" sz="2400">
                <a:latin typeface="Times New Roman"/>
                <a:cs typeface="Times New Roman"/>
              </a:rPr>
              <a:t>Methodology</a:t>
            </a:r>
          </a:p>
          <a:p>
            <a:r>
              <a:rPr lang="en-US" sz="2400">
                <a:ea typeface="+mn-lt"/>
                <a:cs typeface="+mn-lt"/>
              </a:rPr>
              <a:t>Text Processing and Similarity Measures </a:t>
            </a:r>
            <a:endParaRPr lang="en-US" sz="2400">
              <a:latin typeface="Times New Roman"/>
              <a:cs typeface="Times New Roman"/>
            </a:endParaRPr>
          </a:p>
          <a:p>
            <a:r>
              <a:rPr lang="en-US" sz="2400">
                <a:latin typeface="Times New Roman"/>
                <a:cs typeface="Times New Roman"/>
              </a:rPr>
              <a:t>How evaluation happens?</a:t>
            </a:r>
          </a:p>
          <a:p>
            <a:r>
              <a:rPr lang="en-US" sz="2400">
                <a:latin typeface="Times New Roman"/>
                <a:cs typeface="Times New Roman"/>
              </a:rPr>
              <a:t>Functional Overview</a:t>
            </a:r>
          </a:p>
          <a:p>
            <a:r>
              <a:rPr lang="en-US" sz="2400">
                <a:latin typeface="Times New Roman"/>
                <a:cs typeface="Times New Roman"/>
              </a:rPr>
              <a:t>Results</a:t>
            </a:r>
          </a:p>
          <a:p>
            <a:r>
              <a:rPr lang="en-US" sz="2400">
                <a:latin typeface="Times New Roman"/>
                <a:cs typeface="Times New Roman"/>
              </a:rPr>
              <a:t>Future Work</a:t>
            </a:r>
          </a:p>
          <a:p>
            <a:r>
              <a:rPr lang="en-US" sz="2400">
                <a:latin typeface="Times New Roman"/>
                <a:cs typeface="Times New Roman"/>
              </a:rPr>
              <a:t>Conclusion</a:t>
            </a:r>
          </a:p>
          <a:p>
            <a:r>
              <a:rPr lang="en-US" sz="2400">
                <a:latin typeface="Times New Roman"/>
                <a:cs typeface="Times New Roman"/>
              </a:rPr>
              <a:t>References</a:t>
            </a:r>
          </a:p>
          <a:p>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1356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77" name="Group 76">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78" name="Freeform: Shape 77">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Shape 79">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Shape 80">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83334A-0B77-C1C0-6FE8-C9F6CA15136E}"/>
              </a:ext>
            </a:extLst>
          </p:cNvPr>
          <p:cNvSpPr>
            <a:spLocks noGrp="1"/>
          </p:cNvSpPr>
          <p:nvPr>
            <p:ph type="title"/>
          </p:nvPr>
        </p:nvSpPr>
        <p:spPr>
          <a:xfrm>
            <a:off x="640080" y="1243013"/>
            <a:ext cx="3855720" cy="4371974"/>
          </a:xfrm>
        </p:spPr>
        <p:txBody>
          <a:bodyPr>
            <a:normAutofit/>
          </a:bodyPr>
          <a:lstStyle/>
          <a:p>
            <a:r>
              <a:rPr lang="en-US" sz="3600" b="1">
                <a:latin typeface="Times New Roman" panose="02020603050405020304" pitchFamily="18" charset="0"/>
                <a:cs typeface="Times New Roman" panose="02020603050405020304" pitchFamily="18" charset="0"/>
              </a:rPr>
              <a:t>Introduction</a:t>
            </a:r>
            <a:endParaRPr lang="en-IN" sz="3600" b="1">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B03E12AA-C1EA-8D7D-08AD-F2B67D1860C9}"/>
              </a:ext>
            </a:extLst>
          </p:cNvPr>
          <p:cNvSpPr>
            <a:spLocks noGrp="1"/>
          </p:cNvSpPr>
          <p:nvPr>
            <p:ph idx="1"/>
          </p:nvPr>
        </p:nvSpPr>
        <p:spPr>
          <a:xfrm>
            <a:off x="5384800" y="804672"/>
            <a:ext cx="6390640" cy="5230368"/>
          </a:xfrm>
        </p:spPr>
        <p:txBody>
          <a:bodyPr vert="horz" lIns="91440" tIns="45720" rIns="91440" bIns="45720" rtlCol="0" anchor="ctr">
            <a:normAutofit/>
          </a:bodyPr>
          <a:lstStyle/>
          <a:p>
            <a:pPr marL="0" indent="0">
              <a:buNone/>
            </a:pPr>
            <a:r>
              <a:rPr lang="en-IN" sz="1600" b="1">
                <a:latin typeface="Times New Roman"/>
                <a:ea typeface="+mn-lt"/>
                <a:cs typeface="+mn-lt"/>
              </a:rPr>
              <a:t>Problem Statement:</a:t>
            </a:r>
            <a:endParaRPr lang="en-IN" sz="1600" b="1">
              <a:latin typeface="Times New Roman"/>
              <a:cs typeface="Times New Roman"/>
            </a:endParaRPr>
          </a:p>
          <a:p>
            <a:pPr marL="457200" indent="-457200"/>
            <a:r>
              <a:rPr lang="en-IN" sz="1600">
                <a:latin typeface="Times New Roman"/>
                <a:ea typeface="+mn-lt"/>
                <a:cs typeface="+mn-lt"/>
              </a:rPr>
              <a:t>Manual grading of descriptive answers is a laborious process</a:t>
            </a:r>
            <a:endParaRPr lang="en-IN" sz="1600">
              <a:latin typeface="Times New Roman"/>
              <a:cs typeface="Times New Roman"/>
            </a:endParaRPr>
          </a:p>
          <a:p>
            <a:pPr marL="457200" indent="-457200"/>
            <a:r>
              <a:rPr lang="en-IN" sz="1600">
                <a:latin typeface="Times New Roman"/>
                <a:ea typeface="+mn-lt"/>
                <a:cs typeface="+mn-lt"/>
              </a:rPr>
              <a:t>Grader fatigue, bias, and varying standards lead to inconsistencies</a:t>
            </a:r>
          </a:p>
          <a:p>
            <a:pPr marL="0" indent="0">
              <a:buNone/>
            </a:pPr>
            <a:r>
              <a:rPr lang="en-IN" sz="1600" b="1">
                <a:latin typeface="Times New Roman"/>
                <a:ea typeface="+mn-lt"/>
                <a:cs typeface="+mn-lt"/>
              </a:rPr>
              <a:t>Solution:</a:t>
            </a:r>
          </a:p>
          <a:p>
            <a:pPr marL="457200" indent="-457200"/>
            <a:r>
              <a:rPr lang="en-IN" sz="1600">
                <a:latin typeface="Times New Roman"/>
                <a:ea typeface="+mn-lt"/>
                <a:cs typeface="+mn-lt"/>
              </a:rPr>
              <a:t>An innovative solution to automate the grading of descriptive answers</a:t>
            </a:r>
          </a:p>
          <a:p>
            <a:pPr marL="457200" indent="-457200"/>
            <a:r>
              <a:rPr lang="en-IN" sz="1600">
                <a:latin typeface="Times New Roman"/>
                <a:ea typeface="+mn-lt"/>
                <a:cs typeface="+mn-lt"/>
              </a:rPr>
              <a:t>Utilizes advanced natural language processing (NLP) and machine learning (ML) techniques</a:t>
            </a:r>
            <a:endParaRPr lang="en-IN" sz="1600">
              <a:latin typeface="Times New Roman"/>
              <a:cs typeface="Times New Roman"/>
            </a:endParaRPr>
          </a:p>
          <a:p>
            <a:pPr marL="457200" indent="-457200"/>
            <a:r>
              <a:rPr lang="en-IN" sz="1600">
                <a:solidFill>
                  <a:schemeClr val="tx2"/>
                </a:solidFill>
                <a:latin typeface="Times New Roman" panose="02020603050405020304" pitchFamily="18" charset="0"/>
                <a:cs typeface="Times New Roman" panose="02020603050405020304" pitchFamily="18" charset="0"/>
              </a:rPr>
              <a:t>This project addresses those challenges by developing an AI-powered solution to automatically score descriptive answers.</a:t>
            </a:r>
            <a:endParaRPr lang="en-IN" sz="1600">
              <a:latin typeface="Times New Roman"/>
              <a:cs typeface="Times New Roman"/>
            </a:endParaRPr>
          </a:p>
          <a:p>
            <a:pPr marL="0" indent="0">
              <a:buNone/>
            </a:pPr>
            <a:r>
              <a:rPr lang="en-IN" sz="1600" b="1">
                <a:latin typeface="Times New Roman"/>
                <a:ea typeface="+mn-lt"/>
                <a:cs typeface="+mn-lt"/>
              </a:rPr>
              <a:t>Core Technology:</a:t>
            </a:r>
            <a:endParaRPr lang="en-IN" sz="1600" b="1">
              <a:latin typeface="Times New Roman"/>
              <a:cs typeface="Times New Roman"/>
            </a:endParaRPr>
          </a:p>
          <a:p>
            <a:pPr marL="457200" indent="-457200"/>
            <a:r>
              <a:rPr lang="en-IN" sz="1600">
                <a:latin typeface="Times New Roman"/>
                <a:ea typeface="+mn-lt"/>
                <a:cs typeface="+mn-lt"/>
              </a:rPr>
              <a:t>Measures semantic similarity between student's answer and model answer</a:t>
            </a:r>
            <a:endParaRPr lang="en-IN" sz="1600">
              <a:latin typeface="Times New Roman"/>
              <a:cs typeface="Times New Roman"/>
            </a:endParaRPr>
          </a:p>
          <a:p>
            <a:pPr marL="457200" indent="-457200"/>
            <a:r>
              <a:rPr lang="en-IN" sz="1600">
                <a:latin typeface="Times New Roman"/>
                <a:ea typeface="+mn-lt"/>
                <a:cs typeface="+mn-lt"/>
              </a:rPr>
              <a:t>Text preprocessing, vectorization, and similarity scoring algorithms</a:t>
            </a:r>
            <a:endParaRPr lang="en-IN" sz="1600">
              <a:latin typeface="Times New Roman"/>
              <a:cs typeface="Times New Roman"/>
            </a:endParaRPr>
          </a:p>
          <a:p>
            <a:pPr marL="457200" indent="-457200"/>
            <a:r>
              <a:rPr lang="en-IN" sz="1600">
                <a:latin typeface="Times New Roman"/>
                <a:ea typeface="+mn-lt"/>
                <a:cs typeface="+mn-lt"/>
              </a:rPr>
              <a:t>Techniques like cosine similarity, Jaccard distance, stop word removal</a:t>
            </a:r>
            <a:endParaRPr lang="en-IN" sz="1600">
              <a:latin typeface="Times New Roman"/>
              <a:cs typeface="Times New Roman"/>
            </a:endParaRPr>
          </a:p>
        </p:txBody>
      </p:sp>
    </p:spTree>
    <p:extLst>
      <p:ext uri="{BB962C8B-B14F-4D97-AF65-F5344CB8AC3E}">
        <p14:creationId xmlns:p14="http://schemas.microsoft.com/office/powerpoint/2010/main" val="111213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77F17F94-6196-CFF8-ABEA-72103BB6AD49}"/>
              </a:ext>
            </a:extLst>
          </p:cNvPr>
          <p:cNvSpPr>
            <a:spLocks noGrp="1"/>
          </p:cNvSpPr>
          <p:nvPr>
            <p:ph type="title"/>
          </p:nvPr>
        </p:nvSpPr>
        <p:spPr>
          <a:xfrm>
            <a:off x="1179226" y="409405"/>
            <a:ext cx="9833548" cy="921555"/>
          </a:xfrm>
        </p:spPr>
        <p:txBody>
          <a:bodyPr anchor="b">
            <a:normAutofit/>
          </a:bodyPr>
          <a:lstStyle/>
          <a:p>
            <a:pPr algn="ctr"/>
            <a:r>
              <a:rPr lang="en-IN" sz="3600" b="1">
                <a:latin typeface="Times New Roman"/>
                <a:cs typeface="Times New Roman"/>
              </a:rPr>
              <a:t>Existing Methods</a:t>
            </a:r>
          </a:p>
        </p:txBody>
      </p:sp>
      <p:grpSp>
        <p:nvGrpSpPr>
          <p:cNvPr id="53" name="Group 52">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54" name="Freeform: Shape 53">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65" name="Content Placeholder 2">
            <a:extLst>
              <a:ext uri="{FF2B5EF4-FFF2-40B4-BE49-F238E27FC236}">
                <a16:creationId xmlns:a16="http://schemas.microsoft.com/office/drawing/2014/main" id="{50A573CB-9107-5C4E-03DB-E7DAB72C3525}"/>
              </a:ext>
            </a:extLst>
          </p:cNvPr>
          <p:cNvGraphicFramePr>
            <a:graphicFrameLocks noGrp="1"/>
          </p:cNvGraphicFramePr>
          <p:nvPr>
            <p:ph idx="1"/>
            <p:extLst>
              <p:ext uri="{D42A27DB-BD31-4B8C-83A1-F6EECF244321}">
                <p14:modId xmlns:p14="http://schemas.microsoft.com/office/powerpoint/2010/main" val="2800952757"/>
              </p:ext>
            </p:extLst>
          </p:nvPr>
        </p:nvGraphicFramePr>
        <p:xfrm>
          <a:off x="1179226" y="1740363"/>
          <a:ext cx="9833548" cy="404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9" name="Group 58">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60" name="Freeform: Shape 59">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2081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30CF1D-F54F-5DEE-A81A-871EFD958AB3}"/>
              </a:ext>
            </a:extLst>
          </p:cNvPr>
          <p:cNvSpPr>
            <a:spLocks noGrp="1"/>
          </p:cNvSpPr>
          <p:nvPr>
            <p:ph type="title"/>
          </p:nvPr>
        </p:nvSpPr>
        <p:spPr>
          <a:xfrm>
            <a:off x="838200" y="557188"/>
            <a:ext cx="10515600" cy="1133499"/>
          </a:xfrm>
        </p:spPr>
        <p:txBody>
          <a:bodyPr>
            <a:normAutofit/>
          </a:bodyPr>
          <a:lstStyle/>
          <a:p>
            <a:pPr algn="ctr"/>
            <a:r>
              <a:rPr lang="en-US" sz="4000" b="1">
                <a:latin typeface="Times New Roman"/>
                <a:cs typeface="Times New Roman"/>
              </a:rPr>
              <a:t>History of the Problem</a:t>
            </a:r>
          </a:p>
        </p:txBody>
      </p:sp>
      <p:graphicFrame>
        <p:nvGraphicFramePr>
          <p:cNvPr id="4" name="Content Placeholder 3">
            <a:extLst>
              <a:ext uri="{FF2B5EF4-FFF2-40B4-BE49-F238E27FC236}">
                <a16:creationId xmlns:a16="http://schemas.microsoft.com/office/drawing/2014/main" id="{B08293FD-17C9-0E1B-B2E4-793825E6514B}"/>
              </a:ext>
            </a:extLst>
          </p:cNvPr>
          <p:cNvGraphicFramePr>
            <a:graphicFrameLocks noGrp="1"/>
          </p:cNvGraphicFramePr>
          <p:nvPr>
            <p:ph idx="1"/>
            <p:extLst>
              <p:ext uri="{D42A27DB-BD31-4B8C-83A1-F6EECF244321}">
                <p14:modId xmlns:p14="http://schemas.microsoft.com/office/powerpoint/2010/main" val="668478311"/>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6254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915D56-BB15-EDAD-11EC-31010C5E030C}"/>
              </a:ext>
            </a:extLst>
          </p:cNvPr>
          <p:cNvSpPr>
            <a:spLocks noGrp="1"/>
          </p:cNvSpPr>
          <p:nvPr>
            <p:ph type="title"/>
          </p:nvPr>
        </p:nvSpPr>
        <p:spPr>
          <a:xfrm>
            <a:off x="838200" y="556995"/>
            <a:ext cx="10515600" cy="1133693"/>
          </a:xfrm>
        </p:spPr>
        <p:txBody>
          <a:bodyPr>
            <a:normAutofit/>
          </a:bodyPr>
          <a:lstStyle/>
          <a:p>
            <a:r>
              <a:rPr lang="en-US" sz="4000" b="1">
                <a:latin typeface="Times New Roman" panose="02020603050405020304" pitchFamily="18" charset="0"/>
                <a:cs typeface="Times New Roman" panose="02020603050405020304" pitchFamily="18" charset="0"/>
              </a:rPr>
              <a:t>Product Value</a:t>
            </a:r>
          </a:p>
        </p:txBody>
      </p:sp>
      <p:graphicFrame>
        <p:nvGraphicFramePr>
          <p:cNvPr id="18" name="Content Placeholder 2">
            <a:extLst>
              <a:ext uri="{FF2B5EF4-FFF2-40B4-BE49-F238E27FC236}">
                <a16:creationId xmlns:a16="http://schemas.microsoft.com/office/drawing/2014/main" id="{FD49EB6F-6CEC-8E24-D0C5-04C2C3DF40B1}"/>
              </a:ext>
            </a:extLst>
          </p:cNvPr>
          <p:cNvGraphicFramePr>
            <a:graphicFrameLocks noGrp="1"/>
          </p:cNvGraphicFramePr>
          <p:nvPr>
            <p:ph idx="1"/>
            <p:extLst>
              <p:ext uri="{D42A27DB-BD31-4B8C-83A1-F6EECF244321}">
                <p14:modId xmlns:p14="http://schemas.microsoft.com/office/powerpoint/2010/main" val="182393838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2375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E6800BEA-79B8-FC80-407B-C80400F8A003}"/>
              </a:ext>
            </a:extLst>
          </p:cNvPr>
          <p:cNvPicPr>
            <a:picLocks noChangeAspect="1"/>
          </p:cNvPicPr>
          <p:nvPr/>
        </p:nvPicPr>
        <p:blipFill rotWithShape="1">
          <a:blip r:embed="rId3">
            <a:duotone>
              <a:schemeClr val="bg2">
                <a:shade val="45000"/>
                <a:satMod val="135000"/>
              </a:schemeClr>
              <a:prstClr val="white"/>
            </a:duotone>
          </a:blip>
          <a:srcRect b="6250"/>
          <a:stretch/>
        </p:blipFill>
        <p:spPr>
          <a:xfrm>
            <a:off x="20" y="10"/>
            <a:ext cx="12191980" cy="6857990"/>
          </a:xfrm>
          <a:prstGeom prst="rect">
            <a:avLst/>
          </a:prstGeom>
        </p:spPr>
      </p:pic>
      <p:sp>
        <p:nvSpPr>
          <p:cNvPr id="35" name="Rectangle 34">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3472E-5301-9EBF-1104-54B98F82B373}"/>
              </a:ext>
            </a:extLst>
          </p:cNvPr>
          <p:cNvSpPr>
            <a:spLocks noGrp="1"/>
          </p:cNvSpPr>
          <p:nvPr>
            <p:ph type="title"/>
          </p:nvPr>
        </p:nvSpPr>
        <p:spPr>
          <a:xfrm>
            <a:off x="838200" y="365125"/>
            <a:ext cx="10515600" cy="1325563"/>
          </a:xfrm>
        </p:spPr>
        <p:txBody>
          <a:bodyPr>
            <a:normAutofit/>
          </a:bodyPr>
          <a:lstStyle/>
          <a:p>
            <a:r>
              <a:rPr lang="en-US" b="1">
                <a:latin typeface="Times New Roman"/>
                <a:cs typeface="Times New Roman"/>
              </a:rPr>
              <a:t>Methodology</a:t>
            </a:r>
          </a:p>
        </p:txBody>
      </p:sp>
      <p:graphicFrame>
        <p:nvGraphicFramePr>
          <p:cNvPr id="5" name="Content Placeholder 2">
            <a:extLst>
              <a:ext uri="{FF2B5EF4-FFF2-40B4-BE49-F238E27FC236}">
                <a16:creationId xmlns:a16="http://schemas.microsoft.com/office/drawing/2014/main" id="{CBBF3AED-3A18-C693-A48B-6691E10A0CF9}"/>
              </a:ext>
            </a:extLst>
          </p:cNvPr>
          <p:cNvGraphicFramePr>
            <a:graphicFrameLocks noGrp="1"/>
          </p:cNvGraphicFramePr>
          <p:nvPr>
            <p:ph idx="1"/>
            <p:extLst>
              <p:ext uri="{D42A27DB-BD31-4B8C-83A1-F6EECF244321}">
                <p14:modId xmlns:p14="http://schemas.microsoft.com/office/powerpoint/2010/main" val="360254902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49317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B4E3472E-5301-9EBF-1104-54B98F82B373}"/>
              </a:ext>
            </a:extLst>
          </p:cNvPr>
          <p:cNvSpPr>
            <a:spLocks noGrp="1"/>
          </p:cNvSpPr>
          <p:nvPr>
            <p:ph type="title"/>
          </p:nvPr>
        </p:nvSpPr>
        <p:spPr>
          <a:xfrm>
            <a:off x="804672" y="457200"/>
            <a:ext cx="10579608" cy="1188720"/>
          </a:xfrm>
        </p:spPr>
        <p:txBody>
          <a:bodyPr>
            <a:normAutofit/>
          </a:bodyPr>
          <a:lstStyle/>
          <a:p>
            <a:r>
              <a:rPr lang="en-US" sz="4000" b="1">
                <a:solidFill>
                  <a:srgbClr val="000000"/>
                </a:solidFill>
                <a:latin typeface="Times New Roman"/>
                <a:ea typeface="+mj-lt"/>
                <a:cs typeface="Times New Roman"/>
              </a:rPr>
              <a:t>Text Processing and Similarity Measures</a:t>
            </a:r>
            <a:endParaRPr lang="en-US"/>
          </a:p>
        </p:txBody>
      </p:sp>
      <p:grpSp>
        <p:nvGrpSpPr>
          <p:cNvPr id="14" name="Group 13">
            <a:extLst>
              <a:ext uri="{FF2B5EF4-FFF2-40B4-BE49-F238E27FC236}">
                <a16:creationId xmlns:a16="http://schemas.microsoft.com/office/drawing/2014/main" id="{B441F8D5-EBCE-4FB9-91A9-3425971C1F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262397" y="134260"/>
            <a:ext cx="3142400" cy="2716805"/>
            <a:chOff x="-305" y="-4155"/>
            <a:chExt cx="2514948" cy="2174333"/>
          </a:xfrm>
        </p:grpSpPr>
        <p:sp>
          <p:nvSpPr>
            <p:cNvPr id="15" name="Freeform: Shape 14">
              <a:extLst>
                <a:ext uri="{FF2B5EF4-FFF2-40B4-BE49-F238E27FC236}">
                  <a16:creationId xmlns:a16="http://schemas.microsoft.com/office/drawing/2014/main" id="{9A5E80E2-35F9-41F3-A2B8-A2F17D95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88BDEEE-0C30-49F3-8D05-B062EF890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21E0C27-19E6-45DC-B154-493480207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8" name="Freeform: Shape 17">
              <a:extLst>
                <a:ext uri="{FF2B5EF4-FFF2-40B4-BE49-F238E27FC236}">
                  <a16:creationId xmlns:a16="http://schemas.microsoft.com/office/drawing/2014/main" id="{A3A55340-18E0-4A23-B406-BD1221643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08701F99-7E4C-4B92-A4B5-307CDFB7A4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6"/>
            <a:ext cx="2412221" cy="1810094"/>
            <a:chOff x="-305" y="-1"/>
            <a:chExt cx="3832880" cy="2876136"/>
          </a:xfrm>
        </p:grpSpPr>
        <p:sp>
          <p:nvSpPr>
            <p:cNvPr id="21" name="Freeform: Shape 20">
              <a:extLst>
                <a:ext uri="{FF2B5EF4-FFF2-40B4-BE49-F238E27FC236}">
                  <a16:creationId xmlns:a16="http://schemas.microsoft.com/office/drawing/2014/main" id="{441E616B-C319-43C1-9A9C-A2074B2E8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CC86BD2B-CA73-48DF-9CC8-0152EA6B1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59C1AA9D-3FCF-4B84-94D1-51F0E1517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1D7CE92F-1DE7-4252-A62C-77ACF8C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CBBF3AED-3A18-C693-A48B-6691E10A0CF9}"/>
              </a:ext>
            </a:extLst>
          </p:cNvPr>
          <p:cNvGraphicFramePr>
            <a:graphicFrameLocks noGrp="1"/>
          </p:cNvGraphicFramePr>
          <p:nvPr>
            <p:ph idx="1"/>
            <p:extLst>
              <p:ext uri="{D42A27DB-BD31-4B8C-83A1-F6EECF244321}">
                <p14:modId xmlns:p14="http://schemas.microsoft.com/office/powerpoint/2010/main" val="866853398"/>
              </p:ext>
            </p:extLst>
          </p:nvPr>
        </p:nvGraphicFramePr>
        <p:xfrm>
          <a:off x="1715784" y="2003461"/>
          <a:ext cx="9439896" cy="3647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0074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75AFB-3FBE-5E0B-A44C-8DF89978C51D}"/>
              </a:ext>
            </a:extLst>
          </p:cNvPr>
          <p:cNvSpPr>
            <a:spLocks noGrp="1"/>
          </p:cNvSpPr>
          <p:nvPr>
            <p:ph type="title"/>
          </p:nvPr>
        </p:nvSpPr>
        <p:spPr/>
        <p:txBody>
          <a:bodyPr>
            <a:normAutofit/>
          </a:bodyPr>
          <a:lstStyle/>
          <a:p>
            <a:r>
              <a:rPr lang="en-IN" sz="3600" b="1">
                <a:latin typeface="Times New Roman"/>
                <a:cs typeface="Times New Roman"/>
              </a:rPr>
              <a:t>How the evaluation happens?</a:t>
            </a:r>
          </a:p>
        </p:txBody>
      </p:sp>
      <p:pic>
        <p:nvPicPr>
          <p:cNvPr id="4" name="Content Placeholder 3" descr="A diagram of a diagram&#10;&#10;Description automatically generated">
            <a:extLst>
              <a:ext uri="{FF2B5EF4-FFF2-40B4-BE49-F238E27FC236}">
                <a16:creationId xmlns:a16="http://schemas.microsoft.com/office/drawing/2014/main" id="{88AFB5C6-B6FB-BBD0-7C81-095981999CE1}"/>
              </a:ext>
            </a:extLst>
          </p:cNvPr>
          <p:cNvPicPr>
            <a:picLocks noGrp="1" noChangeAspect="1"/>
          </p:cNvPicPr>
          <p:nvPr>
            <p:ph idx="1"/>
          </p:nvPr>
        </p:nvPicPr>
        <p:blipFill>
          <a:blip r:embed="rId3"/>
          <a:stretch>
            <a:fillRect/>
          </a:stretch>
        </p:blipFill>
        <p:spPr>
          <a:xfrm>
            <a:off x="2378190" y="1825625"/>
            <a:ext cx="7435620" cy="4351338"/>
          </a:xfrm>
        </p:spPr>
      </p:pic>
    </p:spTree>
    <p:extLst>
      <p:ext uri="{BB962C8B-B14F-4D97-AF65-F5344CB8AC3E}">
        <p14:creationId xmlns:p14="http://schemas.microsoft.com/office/powerpoint/2010/main" val="41421528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15</Slides>
  <Notes>12</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Autocorrect+ AI-Enhanced Descriptive Answer Evaluation </vt:lpstr>
      <vt:lpstr>Overview</vt:lpstr>
      <vt:lpstr>Introduction</vt:lpstr>
      <vt:lpstr>Existing Methods</vt:lpstr>
      <vt:lpstr>History of the Problem</vt:lpstr>
      <vt:lpstr>Product Value</vt:lpstr>
      <vt:lpstr>Methodology</vt:lpstr>
      <vt:lpstr>Text Processing and Similarity Measures</vt:lpstr>
      <vt:lpstr>How the evaluation happens?</vt:lpstr>
      <vt:lpstr>Functional Overview</vt:lpstr>
      <vt:lpstr>Results </vt:lpstr>
      <vt:lpstr>Future Work</vt:lpstr>
      <vt:lpstr>Conclusion</vt:lpstr>
      <vt:lpstr>Thank You!</vt:lpstr>
      <vt:lpstr>Any Queries?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Autocorrect+ AI-Enhanced Descriptive Answer Evaluation</dc:title>
  <dc:creator>Gayathri Atluri</dc:creator>
  <cp:revision>30</cp:revision>
  <dcterms:created xsi:type="dcterms:W3CDTF">2024-04-04T22:44:40Z</dcterms:created>
  <dcterms:modified xsi:type="dcterms:W3CDTF">2024-05-04T01:28:25Z</dcterms:modified>
</cp:coreProperties>
</file>